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sldIdLst>
    <p:sldId id="363" r:id="rId2"/>
    <p:sldId id="400" r:id="rId3"/>
    <p:sldId id="398" r:id="rId4"/>
    <p:sldId id="397" r:id="rId5"/>
    <p:sldId id="396" r:id="rId6"/>
    <p:sldId id="401" r:id="rId7"/>
    <p:sldId id="392" r:id="rId8"/>
    <p:sldId id="391" r:id="rId9"/>
    <p:sldId id="390" r:id="rId10"/>
    <p:sldId id="387" r:id="rId11"/>
    <p:sldId id="386" r:id="rId12"/>
    <p:sldId id="402" r:id="rId13"/>
    <p:sldId id="383" r:id="rId14"/>
    <p:sldId id="382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6546B-1CE4-494D-BB50-E5C37ABF9960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7DDF1-DE7E-4922-856C-6375442CB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5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7DDF1-DE7E-4922-856C-6375442CBA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29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1DC64-01D9-62FE-BD34-283A0BAE6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3499"/>
            <a:ext cx="10800000" cy="289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D2F43-9851-52AB-79D3-C05C59819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9600760" cy="448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9B968-BBA1-EFC2-C025-43B48FD27852}"/>
              </a:ext>
            </a:extLst>
          </p:cNvPr>
          <p:cNvSpPr/>
          <p:nvPr/>
        </p:nvSpPr>
        <p:spPr bwMode="auto">
          <a:xfrm>
            <a:off x="9480376" y="4293096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0CF4F2-1CB8-50C5-1B3E-5798E80971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7" r="19509"/>
          <a:stretch/>
        </p:blipFill>
        <p:spPr>
          <a:xfrm>
            <a:off x="10265102" y="4293096"/>
            <a:ext cx="1926898" cy="208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458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E420E-84B4-B820-AA6B-28A47D8CD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76"/>
          <a:stretch/>
        </p:blipFill>
        <p:spPr>
          <a:xfrm>
            <a:off x="720000" y="972001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44EE64-D5E2-C320-2AE5-3C99B42B6580}"/>
              </a:ext>
            </a:extLst>
          </p:cNvPr>
          <p:cNvSpPr/>
          <p:nvPr/>
        </p:nvSpPr>
        <p:spPr bwMode="auto">
          <a:xfrm>
            <a:off x="3215680" y="2564905"/>
            <a:ext cx="648072" cy="78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E420E-84B4-B820-AA6B-28A47D8CD3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67"/>
          <a:stretch/>
        </p:blipFill>
        <p:spPr>
          <a:xfrm>
            <a:off x="696000" y="980728"/>
            <a:ext cx="10800000" cy="268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A33B5-1F29-08F3-283A-F6D79A58FB4D}"/>
              </a:ext>
            </a:extLst>
          </p:cNvPr>
          <p:cNvSpPr/>
          <p:nvPr/>
        </p:nvSpPr>
        <p:spPr bwMode="auto">
          <a:xfrm>
            <a:off x="2134095" y="3143393"/>
            <a:ext cx="990476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CC8BC8-8E99-93B2-54FC-E03D0F1BB9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68960"/>
            <a:ext cx="3732998" cy="343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299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2CBD7-4C7B-BEC8-7934-745052349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A192A-609F-3CC7-6F4A-7777DC1DE6B1}"/>
              </a:ext>
            </a:extLst>
          </p:cNvPr>
          <p:cNvSpPr/>
          <p:nvPr/>
        </p:nvSpPr>
        <p:spPr bwMode="auto">
          <a:xfrm>
            <a:off x="6405714" y="1967100"/>
            <a:ext cx="1847619" cy="40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A09171-0AB5-3739-D91E-9E720EC86B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057" y="2852936"/>
            <a:ext cx="2395886" cy="343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661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5E120-4BC1-A649-E09F-4D54AEF48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8990276" cy="4919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D99C29-17A1-0C74-9FDD-57032F9A2C95}"/>
              </a:ext>
            </a:extLst>
          </p:cNvPr>
          <p:cNvSpPr/>
          <p:nvPr/>
        </p:nvSpPr>
        <p:spPr bwMode="auto">
          <a:xfrm>
            <a:off x="5591944" y="5641526"/>
            <a:ext cx="742522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468F92-0180-8C86-3AB9-5CE98B5D27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348" y="2034741"/>
            <a:ext cx="2085276" cy="372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219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02896-4A30-7A57-4AA6-F5D40A27A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A2785C-6A21-1F8F-0C8E-9A749780FB7F}"/>
              </a:ext>
            </a:extLst>
          </p:cNvPr>
          <p:cNvSpPr/>
          <p:nvPr/>
        </p:nvSpPr>
        <p:spPr bwMode="auto">
          <a:xfrm>
            <a:off x="4262857" y="2727501"/>
            <a:ext cx="1114285" cy="74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5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162F6-8685-23AF-C2B4-D8B3EB782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60612B-0E86-EF56-9CDF-0C42C1BEEF20}"/>
              </a:ext>
            </a:extLst>
          </p:cNvPr>
          <p:cNvSpPr/>
          <p:nvPr/>
        </p:nvSpPr>
        <p:spPr bwMode="auto">
          <a:xfrm>
            <a:off x="8472380" y="1772817"/>
            <a:ext cx="457142" cy="94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90C1D3-F571-AEDC-F54F-017D710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53569"/>
            <a:ext cx="3843540" cy="374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41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F6F01-476C-2F12-698E-C76F6A78C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38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D4B78-CAA4-088E-02CF-DDE56CCA0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FD188-E9DD-FDC6-B649-92F02F87ED54}"/>
              </a:ext>
            </a:extLst>
          </p:cNvPr>
          <p:cNvSpPr/>
          <p:nvPr/>
        </p:nvSpPr>
        <p:spPr bwMode="auto">
          <a:xfrm>
            <a:off x="681904" y="1048202"/>
            <a:ext cx="2677792" cy="436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41424D-8A25-414D-E968-5EBEDE105A35}"/>
              </a:ext>
            </a:extLst>
          </p:cNvPr>
          <p:cNvSpPr/>
          <p:nvPr/>
        </p:nvSpPr>
        <p:spPr bwMode="auto">
          <a:xfrm>
            <a:off x="2423592" y="1700808"/>
            <a:ext cx="6336704" cy="170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C46658-F5CD-FFCA-82C1-C52A59BABCE3}"/>
              </a:ext>
            </a:extLst>
          </p:cNvPr>
          <p:cNvSpPr/>
          <p:nvPr/>
        </p:nvSpPr>
        <p:spPr bwMode="auto">
          <a:xfrm>
            <a:off x="681904" y="3448608"/>
            <a:ext cx="10028571" cy="106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937634C-BEF3-03AE-319C-73B3FDF5EABE}"/>
              </a:ext>
            </a:extLst>
          </p:cNvPr>
          <p:cNvSpPr/>
          <p:nvPr/>
        </p:nvSpPr>
        <p:spPr bwMode="auto">
          <a:xfrm>
            <a:off x="681904" y="4725144"/>
            <a:ext cx="10038095" cy="17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58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435B2-F1D4-21AA-5438-A2950784C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C0D78-EEC1-52B5-9FF7-1FD14FD74FD0}"/>
              </a:ext>
            </a:extLst>
          </p:cNvPr>
          <p:cNvSpPr/>
          <p:nvPr/>
        </p:nvSpPr>
        <p:spPr bwMode="auto">
          <a:xfrm>
            <a:off x="6816080" y="1907342"/>
            <a:ext cx="3600399" cy="267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8CC78F-6298-E28A-C2BE-527024DBECE5}"/>
              </a:ext>
            </a:extLst>
          </p:cNvPr>
          <p:cNvSpPr/>
          <p:nvPr/>
        </p:nvSpPr>
        <p:spPr bwMode="auto">
          <a:xfrm>
            <a:off x="1320000" y="4942432"/>
            <a:ext cx="4933333" cy="33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F2020-2132-FBAB-DF5B-EABDC6C0A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684FB3-5A40-C583-D8FF-A0321ABA27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76" y="1628800"/>
            <a:ext cx="10800000" cy="40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22B86-FC3A-0BAB-6B3D-265E016DF397}"/>
              </a:ext>
            </a:extLst>
          </p:cNvPr>
          <p:cNvSpPr/>
          <p:nvPr/>
        </p:nvSpPr>
        <p:spPr bwMode="auto">
          <a:xfrm>
            <a:off x="10532242" y="1857786"/>
            <a:ext cx="276190" cy="29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A4967-E179-F29C-4F55-4B90061F81AB}"/>
              </a:ext>
            </a:extLst>
          </p:cNvPr>
          <p:cNvSpPr/>
          <p:nvPr/>
        </p:nvSpPr>
        <p:spPr bwMode="auto">
          <a:xfrm>
            <a:off x="10522718" y="4052243"/>
            <a:ext cx="295238" cy="29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1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0C9A5-234E-AC58-3852-C85854D6B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69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FA1EE-1A90-6F1F-0DEA-73980FB606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89400-E794-823F-AA01-21706A8EFCBA}"/>
              </a:ext>
            </a:extLst>
          </p:cNvPr>
          <p:cNvSpPr/>
          <p:nvPr/>
        </p:nvSpPr>
        <p:spPr bwMode="auto">
          <a:xfrm>
            <a:off x="6310476" y="2630080"/>
            <a:ext cx="3723809" cy="221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3AE4A-05AC-68F2-3B53-2370AB22C62D}"/>
              </a:ext>
            </a:extLst>
          </p:cNvPr>
          <p:cNvSpPr/>
          <p:nvPr/>
        </p:nvSpPr>
        <p:spPr bwMode="auto">
          <a:xfrm>
            <a:off x="681905" y="5164847"/>
            <a:ext cx="5628572" cy="35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04D769-375A-8E2A-D616-DDA99B872534}"/>
              </a:ext>
            </a:extLst>
          </p:cNvPr>
          <p:cNvSpPr/>
          <p:nvPr/>
        </p:nvSpPr>
        <p:spPr bwMode="auto">
          <a:xfrm>
            <a:off x="6310476" y="5164846"/>
            <a:ext cx="3037832" cy="35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9680F-1533-F34C-0DDE-E3645947E065}"/>
              </a:ext>
            </a:extLst>
          </p:cNvPr>
          <p:cNvSpPr/>
          <p:nvPr/>
        </p:nvSpPr>
        <p:spPr bwMode="auto">
          <a:xfrm>
            <a:off x="720000" y="5841225"/>
            <a:ext cx="4655920" cy="35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1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29569-A631-1EC1-A38D-39844FBD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07204-AC42-1E26-EA60-390A0B0FB4B1}"/>
              </a:ext>
            </a:extLst>
          </p:cNvPr>
          <p:cNvSpPr/>
          <p:nvPr/>
        </p:nvSpPr>
        <p:spPr bwMode="auto">
          <a:xfrm>
            <a:off x="681904" y="1124406"/>
            <a:ext cx="2371428" cy="34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8E9FA-AE99-95E2-682A-0EB25160650F}"/>
              </a:ext>
            </a:extLst>
          </p:cNvPr>
          <p:cNvSpPr/>
          <p:nvPr/>
        </p:nvSpPr>
        <p:spPr bwMode="auto">
          <a:xfrm>
            <a:off x="681904" y="1838813"/>
            <a:ext cx="2980952" cy="29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6E2028-F5CF-37F8-8CA7-999193BC53CC}"/>
              </a:ext>
            </a:extLst>
          </p:cNvPr>
          <p:cNvSpPr/>
          <p:nvPr/>
        </p:nvSpPr>
        <p:spPr bwMode="auto">
          <a:xfrm>
            <a:off x="551384" y="2505592"/>
            <a:ext cx="3987663" cy="31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18410-4532-F030-9FC2-E99256721E79}"/>
              </a:ext>
            </a:extLst>
          </p:cNvPr>
          <p:cNvSpPr/>
          <p:nvPr/>
        </p:nvSpPr>
        <p:spPr bwMode="auto">
          <a:xfrm>
            <a:off x="681904" y="3200947"/>
            <a:ext cx="3019047" cy="28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ED72F2-9EB8-24EF-410B-328AD8DC9C2F}"/>
              </a:ext>
            </a:extLst>
          </p:cNvPr>
          <p:cNvSpPr/>
          <p:nvPr/>
        </p:nvSpPr>
        <p:spPr bwMode="auto">
          <a:xfrm>
            <a:off x="672000" y="3858201"/>
            <a:ext cx="1990856" cy="8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2461618-C1A6-0C40-D3C1-4ADD0D99E7BD}"/>
              </a:ext>
            </a:extLst>
          </p:cNvPr>
          <p:cNvSpPr/>
          <p:nvPr/>
        </p:nvSpPr>
        <p:spPr bwMode="auto">
          <a:xfrm>
            <a:off x="672000" y="4877421"/>
            <a:ext cx="1781333" cy="76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DBC7516-5DE8-1960-03DF-6B5F8C5C2D8F}"/>
              </a:ext>
            </a:extLst>
          </p:cNvPr>
          <p:cNvSpPr/>
          <p:nvPr/>
        </p:nvSpPr>
        <p:spPr bwMode="auto">
          <a:xfrm>
            <a:off x="681904" y="6058573"/>
            <a:ext cx="1980952" cy="26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5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5CC6B-F869-EEDA-3BBB-EC5FFB733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726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4991B-9A38-76B3-C663-10209851C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775F6-AC18-8684-0732-6A4D6D49B8EB}"/>
              </a:ext>
            </a:extLst>
          </p:cNvPr>
          <p:cNvSpPr/>
          <p:nvPr/>
        </p:nvSpPr>
        <p:spPr bwMode="auto">
          <a:xfrm>
            <a:off x="681904" y="1068814"/>
            <a:ext cx="7358312" cy="857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70CE43-B51B-6DA5-C131-784A07E4E8AB}"/>
              </a:ext>
            </a:extLst>
          </p:cNvPr>
          <p:cNvSpPr/>
          <p:nvPr/>
        </p:nvSpPr>
        <p:spPr bwMode="auto">
          <a:xfrm>
            <a:off x="681904" y="2345613"/>
            <a:ext cx="4085714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9DDEF4-E5A6-A168-8F72-CAE25AA873E1}"/>
              </a:ext>
            </a:extLst>
          </p:cNvPr>
          <p:cNvSpPr/>
          <p:nvPr/>
        </p:nvSpPr>
        <p:spPr bwMode="auto">
          <a:xfrm>
            <a:off x="681904" y="3118271"/>
            <a:ext cx="6504761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F40F3E-DEA1-3B16-D46B-F258A34A6BD7}"/>
              </a:ext>
            </a:extLst>
          </p:cNvPr>
          <p:cNvSpPr/>
          <p:nvPr/>
        </p:nvSpPr>
        <p:spPr bwMode="auto">
          <a:xfrm>
            <a:off x="681904" y="3890929"/>
            <a:ext cx="5942857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339195-F2F8-0B8F-ACE2-108243FC79F8}"/>
              </a:ext>
            </a:extLst>
          </p:cNvPr>
          <p:cNvSpPr/>
          <p:nvPr/>
        </p:nvSpPr>
        <p:spPr bwMode="auto">
          <a:xfrm>
            <a:off x="681904" y="4663586"/>
            <a:ext cx="6000000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82CD5D-80B4-7CD1-0756-EC770EF92BF9}"/>
              </a:ext>
            </a:extLst>
          </p:cNvPr>
          <p:cNvSpPr/>
          <p:nvPr/>
        </p:nvSpPr>
        <p:spPr bwMode="auto">
          <a:xfrm>
            <a:off x="681904" y="5436244"/>
            <a:ext cx="5342857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C04A0E-F4B7-9A23-26D3-8ECF4D01FD10}"/>
              </a:ext>
            </a:extLst>
          </p:cNvPr>
          <p:cNvSpPr/>
          <p:nvPr/>
        </p:nvSpPr>
        <p:spPr bwMode="auto">
          <a:xfrm>
            <a:off x="681904" y="6142129"/>
            <a:ext cx="3028571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5B6A9-0E1B-0394-3EE4-676F26EA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51C82-2AF3-3BC9-61DD-898845B86F37}"/>
              </a:ext>
            </a:extLst>
          </p:cNvPr>
          <p:cNvSpPr/>
          <p:nvPr/>
        </p:nvSpPr>
        <p:spPr bwMode="auto">
          <a:xfrm>
            <a:off x="681904" y="1220781"/>
            <a:ext cx="7574336" cy="34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BD5653-9B5D-AF24-C577-60712CB5E3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0800000" cy="247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B0792-2FFA-142F-EAC4-3BCAF5902748}"/>
              </a:ext>
            </a:extLst>
          </p:cNvPr>
          <p:cNvSpPr/>
          <p:nvPr/>
        </p:nvSpPr>
        <p:spPr bwMode="auto">
          <a:xfrm>
            <a:off x="681904" y="1919284"/>
            <a:ext cx="3019047" cy="306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5309E1-C013-2A84-52D1-80052E26C7A4}"/>
              </a:ext>
            </a:extLst>
          </p:cNvPr>
          <p:cNvSpPr/>
          <p:nvPr/>
        </p:nvSpPr>
        <p:spPr bwMode="auto">
          <a:xfrm>
            <a:off x="738139" y="2538008"/>
            <a:ext cx="3557661" cy="89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B53A47-40ED-17E7-D16B-C5AF9626404D}"/>
              </a:ext>
            </a:extLst>
          </p:cNvPr>
          <p:cNvSpPr/>
          <p:nvPr/>
        </p:nvSpPr>
        <p:spPr bwMode="auto">
          <a:xfrm>
            <a:off x="678531" y="3698638"/>
            <a:ext cx="5633493" cy="52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4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14F91-5008-3E98-FB26-0CC3E689F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793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3A545-4BF6-BCDD-F73F-4586DC15D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/>
        </p:blipFill>
        <p:spPr>
          <a:xfrm>
            <a:off x="720000" y="972000"/>
            <a:ext cx="5303992" cy="482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227D0-028B-547D-A8C9-5EE2C50DD8F4}"/>
              </a:ext>
            </a:extLst>
          </p:cNvPr>
          <p:cNvSpPr/>
          <p:nvPr/>
        </p:nvSpPr>
        <p:spPr bwMode="auto">
          <a:xfrm>
            <a:off x="681904" y="1134223"/>
            <a:ext cx="5304761" cy="31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087486-2F25-D273-7DAD-00573C0A9698}"/>
              </a:ext>
            </a:extLst>
          </p:cNvPr>
          <p:cNvSpPr/>
          <p:nvPr/>
        </p:nvSpPr>
        <p:spPr bwMode="auto">
          <a:xfrm>
            <a:off x="681903" y="1821285"/>
            <a:ext cx="5304761" cy="41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5F381C-F81B-EE61-5A59-C090296EED94}"/>
              </a:ext>
            </a:extLst>
          </p:cNvPr>
          <p:cNvSpPr/>
          <p:nvPr/>
        </p:nvSpPr>
        <p:spPr bwMode="auto">
          <a:xfrm>
            <a:off x="672001" y="2498805"/>
            <a:ext cx="2990856" cy="32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703383-C78A-4FC6-950A-D61D602FA9AD}"/>
              </a:ext>
            </a:extLst>
          </p:cNvPr>
          <p:cNvSpPr/>
          <p:nvPr/>
        </p:nvSpPr>
        <p:spPr bwMode="auto">
          <a:xfrm>
            <a:off x="681904" y="3185868"/>
            <a:ext cx="3838095" cy="30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E2CDAF-3EA6-E24C-594F-362CC688BE7B}"/>
              </a:ext>
            </a:extLst>
          </p:cNvPr>
          <p:cNvSpPr/>
          <p:nvPr/>
        </p:nvSpPr>
        <p:spPr bwMode="auto">
          <a:xfrm>
            <a:off x="681904" y="3882473"/>
            <a:ext cx="2952380" cy="29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3963ED-FDEF-8E7C-AADC-527DDD91DBE2}"/>
              </a:ext>
            </a:extLst>
          </p:cNvPr>
          <p:cNvSpPr/>
          <p:nvPr/>
        </p:nvSpPr>
        <p:spPr bwMode="auto">
          <a:xfrm>
            <a:off x="672000" y="4550450"/>
            <a:ext cx="4362285" cy="30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366BE1-5548-7351-80EE-91D0CB0F98A0}"/>
              </a:ext>
            </a:extLst>
          </p:cNvPr>
          <p:cNvSpPr/>
          <p:nvPr/>
        </p:nvSpPr>
        <p:spPr bwMode="auto">
          <a:xfrm>
            <a:off x="681904" y="5237513"/>
            <a:ext cx="2952380" cy="29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0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74250-408B-D594-5163-06812BC9F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D45582-132A-B1F2-ED29-60A61C056739}"/>
              </a:ext>
            </a:extLst>
          </p:cNvPr>
          <p:cNvSpPr/>
          <p:nvPr/>
        </p:nvSpPr>
        <p:spPr bwMode="auto">
          <a:xfrm>
            <a:off x="681904" y="971999"/>
            <a:ext cx="6782248" cy="87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66DC74-5804-537F-92AD-CF66CE03B5C4}"/>
              </a:ext>
            </a:extLst>
          </p:cNvPr>
          <p:cNvSpPr/>
          <p:nvPr/>
        </p:nvSpPr>
        <p:spPr bwMode="auto">
          <a:xfrm>
            <a:off x="648808" y="2165254"/>
            <a:ext cx="4223056" cy="39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FCEC5D-B33F-3049-C0A0-C98AED68E515}"/>
              </a:ext>
            </a:extLst>
          </p:cNvPr>
          <p:cNvSpPr/>
          <p:nvPr/>
        </p:nvSpPr>
        <p:spPr bwMode="auto">
          <a:xfrm>
            <a:off x="648808" y="2879925"/>
            <a:ext cx="7328333" cy="793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36956-D4A6-500C-5A03-EBD14826F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2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7C8AB-2ED4-9477-516E-CFEB09041573}"/>
              </a:ext>
            </a:extLst>
          </p:cNvPr>
          <p:cNvSpPr/>
          <p:nvPr/>
        </p:nvSpPr>
        <p:spPr bwMode="auto">
          <a:xfrm>
            <a:off x="685245" y="1189522"/>
            <a:ext cx="8949172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615895-F3DA-004E-DDB2-4799A1878C21}"/>
              </a:ext>
            </a:extLst>
          </p:cNvPr>
          <p:cNvSpPr/>
          <p:nvPr/>
        </p:nvSpPr>
        <p:spPr bwMode="auto">
          <a:xfrm>
            <a:off x="407369" y="1702874"/>
            <a:ext cx="5742954" cy="40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0F898C-63A7-F399-A8A4-3F336CFC070D}"/>
              </a:ext>
            </a:extLst>
          </p:cNvPr>
          <p:cNvSpPr/>
          <p:nvPr/>
        </p:nvSpPr>
        <p:spPr bwMode="auto">
          <a:xfrm>
            <a:off x="685245" y="2320639"/>
            <a:ext cx="2242404" cy="40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466C8-2F57-CC91-222A-382DCFC743E4}"/>
              </a:ext>
            </a:extLst>
          </p:cNvPr>
          <p:cNvSpPr/>
          <p:nvPr/>
        </p:nvSpPr>
        <p:spPr bwMode="auto">
          <a:xfrm>
            <a:off x="479376" y="3025413"/>
            <a:ext cx="5299631" cy="33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687D5C-0A75-3F43-0013-6C0FD7F59671}"/>
              </a:ext>
            </a:extLst>
          </p:cNvPr>
          <p:cNvSpPr/>
          <p:nvPr/>
        </p:nvSpPr>
        <p:spPr bwMode="auto">
          <a:xfrm>
            <a:off x="685245" y="3658807"/>
            <a:ext cx="2746459" cy="4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211F3C-9716-131A-17A9-23F283CE5240}"/>
              </a:ext>
            </a:extLst>
          </p:cNvPr>
          <p:cNvSpPr/>
          <p:nvPr/>
        </p:nvSpPr>
        <p:spPr bwMode="auto">
          <a:xfrm>
            <a:off x="572751" y="4302674"/>
            <a:ext cx="3588178" cy="672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89B262-6D21-8103-55B7-9183B32CD3C9}"/>
              </a:ext>
            </a:extLst>
          </p:cNvPr>
          <p:cNvSpPr/>
          <p:nvPr/>
        </p:nvSpPr>
        <p:spPr bwMode="auto">
          <a:xfrm>
            <a:off x="685245" y="5209703"/>
            <a:ext cx="2746460" cy="703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14F600-094E-F0A5-1B14-CFA2C0129102}"/>
              </a:ext>
            </a:extLst>
          </p:cNvPr>
          <p:cNvSpPr/>
          <p:nvPr/>
        </p:nvSpPr>
        <p:spPr bwMode="auto">
          <a:xfrm>
            <a:off x="685245" y="6314356"/>
            <a:ext cx="4330635" cy="417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7CA3A545-4BF6-BCDD-F73F-4586DC15D5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1" b="55254"/>
          <a:stretch/>
        </p:blipFill>
        <p:spPr>
          <a:xfrm>
            <a:off x="7458285" y="1804527"/>
            <a:ext cx="4352264" cy="2160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29848F2-F64E-B23A-76DA-64E72F08E0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868" y="1927450"/>
            <a:ext cx="3706186" cy="219592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0F898C-63A7-F399-A8A4-3F336CFC070D}"/>
              </a:ext>
            </a:extLst>
          </p:cNvPr>
          <p:cNvSpPr/>
          <p:nvPr/>
        </p:nvSpPr>
        <p:spPr bwMode="auto">
          <a:xfrm>
            <a:off x="2927648" y="2407648"/>
            <a:ext cx="3528391" cy="40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687D5C-0A75-3F43-0013-6C0FD7F59671}"/>
              </a:ext>
            </a:extLst>
          </p:cNvPr>
          <p:cNvSpPr/>
          <p:nvPr/>
        </p:nvSpPr>
        <p:spPr bwMode="auto">
          <a:xfrm>
            <a:off x="3473818" y="3625776"/>
            <a:ext cx="3497191" cy="4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687D5C-0A75-3F43-0013-6C0FD7F59671}"/>
              </a:ext>
            </a:extLst>
          </p:cNvPr>
          <p:cNvSpPr/>
          <p:nvPr/>
        </p:nvSpPr>
        <p:spPr bwMode="auto">
          <a:xfrm>
            <a:off x="4224550" y="4474999"/>
            <a:ext cx="2746459" cy="400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687D5C-0A75-3F43-0013-6C0FD7F59671}"/>
              </a:ext>
            </a:extLst>
          </p:cNvPr>
          <p:cNvSpPr/>
          <p:nvPr/>
        </p:nvSpPr>
        <p:spPr bwMode="auto">
          <a:xfrm>
            <a:off x="3457281" y="5251880"/>
            <a:ext cx="2206672" cy="76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687D5C-0A75-3F43-0013-6C0FD7F59671}"/>
              </a:ext>
            </a:extLst>
          </p:cNvPr>
          <p:cNvSpPr/>
          <p:nvPr/>
        </p:nvSpPr>
        <p:spPr bwMode="auto">
          <a:xfrm>
            <a:off x="5698708" y="5336127"/>
            <a:ext cx="2206672" cy="76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0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7" grpId="0" animBg="1"/>
      <p:bldP spid="23" grpId="0" animBg="1"/>
      <p:bldP spid="28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0B02B-F1AF-667D-7BD3-DC499C153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01E25-A721-78E8-0E16-C32118F262A9}"/>
              </a:ext>
            </a:extLst>
          </p:cNvPr>
          <p:cNvSpPr/>
          <p:nvPr/>
        </p:nvSpPr>
        <p:spPr bwMode="auto">
          <a:xfrm>
            <a:off x="10567619" y="4202516"/>
            <a:ext cx="285715" cy="30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33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66604-1E50-2ADF-1B4E-51E1F6050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96AD8E-C0E9-B2E7-AE10-D001F1817408}"/>
              </a:ext>
            </a:extLst>
          </p:cNvPr>
          <p:cNvSpPr/>
          <p:nvPr/>
        </p:nvSpPr>
        <p:spPr bwMode="auto">
          <a:xfrm>
            <a:off x="10577142" y="4166518"/>
            <a:ext cx="295238" cy="28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9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46215-E198-5DA3-21C8-0A1E4D4CE4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4"/>
          <a:stretch/>
        </p:blipFill>
        <p:spPr>
          <a:xfrm>
            <a:off x="720000" y="972000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9FB61-7D08-1812-1FE0-12BB6CF6DF3E}"/>
              </a:ext>
            </a:extLst>
          </p:cNvPr>
          <p:cNvSpPr/>
          <p:nvPr/>
        </p:nvSpPr>
        <p:spPr bwMode="auto">
          <a:xfrm>
            <a:off x="10567619" y="1257788"/>
            <a:ext cx="295238" cy="29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9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46215-E198-5DA3-21C8-0A1E4D4CE4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1"/>
          <a:stretch/>
        </p:blipFill>
        <p:spPr>
          <a:xfrm>
            <a:off x="696000" y="1052736"/>
            <a:ext cx="10800000" cy="252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42568-8842-29CB-1706-9FB3B8854347}"/>
              </a:ext>
            </a:extLst>
          </p:cNvPr>
          <p:cNvSpPr/>
          <p:nvPr/>
        </p:nvSpPr>
        <p:spPr bwMode="auto">
          <a:xfrm>
            <a:off x="10515047" y="2009231"/>
            <a:ext cx="342857" cy="285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F929F3-84F7-F6CC-D3E6-04913CC983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215" y="3581070"/>
            <a:ext cx="2363570" cy="296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474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F67BF-7F6D-E626-2A46-3CA2E01EC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7231F-328E-4305-B3B6-5129E0AFBD67}"/>
              </a:ext>
            </a:extLst>
          </p:cNvPr>
          <p:cNvSpPr/>
          <p:nvPr/>
        </p:nvSpPr>
        <p:spPr bwMode="auto">
          <a:xfrm>
            <a:off x="10567619" y="2565990"/>
            <a:ext cx="28571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57324C-888A-E13D-D573-436AC866A4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7" r="29064"/>
          <a:stretch/>
        </p:blipFill>
        <p:spPr>
          <a:xfrm>
            <a:off x="4956637" y="4440987"/>
            <a:ext cx="2278726" cy="256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6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76FC5-E18F-C563-30D1-E38E171B8A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54"/>
          <a:stretch/>
        </p:blipFill>
        <p:spPr>
          <a:xfrm>
            <a:off x="720000" y="972001"/>
            <a:ext cx="10800000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19118-E72A-D3CF-EE1D-79D769935F92}"/>
              </a:ext>
            </a:extLst>
          </p:cNvPr>
          <p:cNvSpPr/>
          <p:nvPr/>
        </p:nvSpPr>
        <p:spPr bwMode="auto">
          <a:xfrm>
            <a:off x="10577142" y="3058471"/>
            <a:ext cx="285714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731DB9-7F9E-0481-80D7-525710612B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504895"/>
            <a:ext cx="2783312" cy="278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FC8A534-FF1F-461A-9929-22A654E59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89" r="75636"/>
          <a:stretch/>
        </p:blipFill>
        <p:spPr>
          <a:xfrm>
            <a:off x="884644" y="3759202"/>
            <a:ext cx="2631312" cy="228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D0101D7-81B6-1076-2657-B4A5C7B00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56368" r="15551"/>
          <a:stretch/>
        </p:blipFill>
        <p:spPr>
          <a:xfrm>
            <a:off x="4247792" y="3881764"/>
            <a:ext cx="3744416" cy="215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47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8B21F-B403-61E7-FC18-0D5FC27B6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5B2B1-FA09-57B9-1F5F-7839D84A9E4F}"/>
              </a:ext>
            </a:extLst>
          </p:cNvPr>
          <p:cNvSpPr/>
          <p:nvPr/>
        </p:nvSpPr>
        <p:spPr bwMode="auto">
          <a:xfrm>
            <a:off x="10586666" y="1191106"/>
            <a:ext cx="266666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9A2E01-477B-BBF0-FC69-D777DCF5F5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379989"/>
            <a:ext cx="3470608" cy="401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00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2023-10-17T14:13:17Z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