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3" r:id="rId8"/>
    <p:sldId id="376" r:id="rId9"/>
    <p:sldId id="391" r:id="rId10"/>
    <p:sldId id="378" r:id="rId11"/>
    <p:sldId id="380" r:id="rId12"/>
    <p:sldId id="382" r:id="rId13"/>
    <p:sldId id="383" r:id="rId14"/>
    <p:sldId id="384" r:id="rId15"/>
    <p:sldId id="385" r:id="rId16"/>
    <p:sldId id="386" r:id="rId17"/>
    <p:sldId id="387" r:id="rId18"/>
    <p:sldId id="392" r:id="rId19"/>
    <p:sldId id="395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3" autoAdjust="0"/>
    <p:restoredTop sz="94660" autoAdjust="0"/>
  </p:normalViewPr>
  <p:slideViewPr>
    <p:cSldViewPr>
      <p:cViewPr varScale="1">
        <p:scale>
          <a:sx n="54" d="100"/>
          <a:sy n="54" d="100"/>
        </p:scale>
        <p:origin x="64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bin"/><Relationship Id="rId3" Type="http://schemas.openxmlformats.org/officeDocument/2006/relationships/image" Target="../media/image35.png"/><Relationship Id="rId7" Type="http://schemas.openxmlformats.org/officeDocument/2006/relationships/image" Target="../media/image39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bin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1" name="yt_shape_12471"/>
          <p:cNvSpPr txBox="1"/>
          <p:nvPr/>
        </p:nvSpPr>
        <p:spPr>
          <a:xfrm>
            <a:off x="540000" y="232658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70" name="yt_image_124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5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3" name="yt_shape_12473"/>
          <p:cNvSpPr txBox="1"/>
          <p:nvPr/>
        </p:nvSpPr>
        <p:spPr>
          <a:xfrm>
            <a:off x="540000" y="3024165"/>
            <a:ext cx="8864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直径所对的圆周角是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的圆周角所对的弦是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74" name="yt_shape_12474"/>
          <p:cNvSpPr txBox="1"/>
          <p:nvPr/>
        </p:nvSpPr>
        <p:spPr>
          <a:xfrm>
            <a:off x="540119" y="3503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四边形的四个顶点都在一个圆上，那么这个四边形叫做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圆内接四边形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，这个圆叫做四边形的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75" name="yt_shape_12475"/>
          <p:cNvSpPr txBox="1"/>
          <p:nvPr/>
        </p:nvSpPr>
        <p:spPr>
          <a:xfrm>
            <a:off x="540000" y="4462903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圆内接四边形的对角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互补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，外角等于相邻内角的对角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1B0595-3545-74FB-ACA9-46B6045D52AA}"/>
              </a:ext>
            </a:extLst>
          </p:cNvPr>
          <p:cNvSpPr txBox="1"/>
          <p:nvPr/>
        </p:nvSpPr>
        <p:spPr>
          <a:xfrm>
            <a:off x="3726589" y="2977359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1DF888-D7FB-B0F7-EB33-D20C61F87B39}"/>
              </a:ext>
            </a:extLst>
          </p:cNvPr>
          <p:cNvSpPr txBox="1"/>
          <p:nvPr/>
        </p:nvSpPr>
        <p:spPr>
          <a:xfrm>
            <a:off x="8238264" y="29773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1AECBB-321E-77A7-4E0C-BF35798BC81A}"/>
              </a:ext>
            </a:extLst>
          </p:cNvPr>
          <p:cNvSpPr txBox="1"/>
          <p:nvPr/>
        </p:nvSpPr>
        <p:spPr>
          <a:xfrm>
            <a:off x="8298707" y="345666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圆内接四边形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09928D-E6B2-1176-1071-E0D124B423D6}"/>
              </a:ext>
            </a:extLst>
          </p:cNvPr>
          <p:cNvSpPr txBox="1"/>
          <p:nvPr/>
        </p:nvSpPr>
        <p:spPr>
          <a:xfrm>
            <a:off x="2888508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9FE31C-E644-AC99-8FE6-5338D85C02DB}"/>
              </a:ext>
            </a:extLst>
          </p:cNvPr>
          <p:cNvSpPr txBox="1"/>
          <p:nvPr/>
        </p:nvSpPr>
        <p:spPr>
          <a:xfrm>
            <a:off x="3726589" y="4416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互补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000" y="126876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16" name="yt_image_125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876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9" name="yt_shape_12519"/>
          <p:cNvSpPr txBox="1"/>
          <p:nvPr/>
        </p:nvSpPr>
        <p:spPr>
          <a:xfrm>
            <a:off x="540119" y="19606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23" name="yt_table_125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122162"/>
              </p:ext>
            </p:extLst>
          </p:nvPr>
        </p:nvGraphicFramePr>
        <p:xfrm>
          <a:off x="540000" y="292006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grpSp>
        <p:nvGrpSpPr>
          <p:cNvPr id="12520" name="yt_shape_12520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55840" y="4054722"/>
            <a:ext cx="1690295" cy="1832751"/>
            <a:chOff x="0" y="0"/>
            <a:chExt cx="1690295" cy="1832751"/>
          </a:xfrm>
        </p:grpSpPr>
        <p:pic>
          <p:nvPicPr>
            <p:cNvPr id="2" name="yt_image_1252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0295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2" name="yt_shape_12522"/>
            <p:cNvSpPr txBox="1"/>
            <p:nvPr/>
          </p:nvSpPr>
          <p:spPr>
            <a:xfrm>
              <a:off x="311866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85FB5E2-1BF2-9E2E-D3AF-2B2CEB5829A0}"/>
              </a:ext>
            </a:extLst>
          </p:cNvPr>
          <p:cNvSpPr txBox="1"/>
          <p:nvPr/>
        </p:nvSpPr>
        <p:spPr>
          <a:xfrm>
            <a:off x="3040908" y="23893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5" name="yt_shape_12525"/>
          <p:cNvSpPr txBox="1"/>
          <p:nvPr/>
        </p:nvSpPr>
        <p:spPr>
          <a:xfrm>
            <a:off x="540119" y="21034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过原点，且与两坐标轴分别交于点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是第三象限内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29" name="yt_table_12529_skip" title="H_56.28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349478"/>
                  </p:ext>
                </p:extLst>
              </p:nvPr>
            </p:nvGraphicFramePr>
            <p:xfrm>
              <a:off x="540000" y="3062840"/>
              <a:ext cx="7146354" cy="71482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529" name="yt_table_12529_skip" descr="{&quot;rangeId&quot;:14,&quot;type&quot;:&quot;Option&quot;,&quot;drawing&quot;:[&quot;yt_shape_12526&quot;]}" title="H_56.28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9349478"/>
                  </p:ext>
                </p:extLst>
              </p:nvPr>
            </p:nvGraphicFramePr>
            <p:xfrm>
              <a:off x="540000" y="1859435"/>
              <a:ext cx="7146354" cy="71482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</a:tblGrid>
                  <a:tr h="71482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5592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26" name="yt_shape_12526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640" y="4077072"/>
            <a:ext cx="1814720" cy="2052207"/>
            <a:chOff x="0" y="0"/>
            <a:chExt cx="1814720" cy="2052207"/>
          </a:xfrm>
        </p:grpSpPr>
        <p:pic>
          <p:nvPicPr>
            <p:cNvPr id="2" name="yt_image_1252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4720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8" name="yt_shape_12528"/>
            <p:cNvSpPr txBox="1"/>
            <p:nvPr/>
          </p:nvSpPr>
          <p:spPr>
            <a:xfrm>
              <a:off x="374079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046F08-7201-F375-21E8-9AC76CF80FFF}"/>
              </a:ext>
            </a:extLst>
          </p:cNvPr>
          <p:cNvSpPr txBox="1"/>
          <p:nvPr/>
        </p:nvSpPr>
        <p:spPr>
          <a:xfrm>
            <a:off x="8554296" y="25320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0" name="yt_shape_12530"/>
          <p:cNvSpPr txBox="1"/>
          <p:nvPr/>
        </p:nvSpPr>
        <p:spPr>
          <a:xfrm>
            <a:off x="540119" y="21965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34" name="yt_table_125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459834"/>
              </p:ext>
            </p:extLst>
          </p:nvPr>
        </p:nvGraphicFramePr>
        <p:xfrm>
          <a:off x="540000" y="3155974"/>
          <a:ext cx="5334318" cy="950976"/>
        </p:xfrm>
        <a:graphic>
          <a:graphicData uri="http://schemas.openxmlformats.org/drawingml/2006/table">
            <a:tbl>
              <a:tblPr/>
              <a:tblGrid>
                <a:gridCol w="3048318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grpSp>
        <p:nvGrpSpPr>
          <p:cNvPr id="12531" name="yt_shape_1253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4458" y="3155974"/>
            <a:ext cx="1475350" cy="1865898"/>
            <a:chOff x="0" y="0"/>
            <a:chExt cx="1475350" cy="1865898"/>
          </a:xfrm>
        </p:grpSpPr>
        <p:pic>
          <p:nvPicPr>
            <p:cNvPr id="2" name="yt_image_125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5350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3" name="yt_shape_12533"/>
            <p:cNvSpPr txBox="1"/>
            <p:nvPr/>
          </p:nvSpPr>
          <p:spPr>
            <a:xfrm>
              <a:off x="128211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1F847B-D2C3-0219-2053-9E44D4D0D58E}"/>
              </a:ext>
            </a:extLst>
          </p:cNvPr>
          <p:cNvSpPr txBox="1"/>
          <p:nvPr/>
        </p:nvSpPr>
        <p:spPr>
          <a:xfrm>
            <a:off x="6155583" y="26252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36" name="yt_shape_12536"/>
              <p:cNvSpPr txBox="1"/>
              <p:nvPr/>
            </p:nvSpPr>
            <p:spPr>
              <a:xfrm>
                <a:off x="540119" y="1773153"/>
                <a:ext cx="11111999" cy="1202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（凉山州中考）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在格点上，则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36" name="yt_shape_12536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3153"/>
                <a:ext cx="11111999" cy="1202189"/>
              </a:xfrm>
              <a:prstGeom prst="rect">
                <a:avLst/>
              </a:prstGeom>
              <a:blipFill>
                <a:blip r:embed="rId2"/>
                <a:stretch>
                  <a:fillRect l="-1701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41" name="yt_shape_12541"/>
          <p:cNvSpPr txBox="1"/>
          <p:nvPr/>
        </p:nvSpPr>
        <p:spPr>
          <a:xfrm>
            <a:off x="540000" y="51221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38" name="yt_shape_12538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4054" y="3178494"/>
            <a:ext cx="1603891" cy="1893330"/>
            <a:chOff x="0" y="0"/>
            <a:chExt cx="1603891" cy="1893330"/>
          </a:xfrm>
        </p:grpSpPr>
        <p:pic>
          <p:nvPicPr>
            <p:cNvPr id="2" name="yt_image_1253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3891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0" name="yt_shape_12540"/>
            <p:cNvSpPr txBox="1"/>
            <p:nvPr/>
          </p:nvSpPr>
          <p:spPr>
            <a:xfrm>
              <a:off x="192481" y="15333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09FB57-4E86-2FC7-583F-3E15A29E845E}"/>
                  </a:ext>
                </a:extLst>
              </p:cNvPr>
              <p:cNvSpPr txBox="1"/>
              <p:nvPr/>
            </p:nvSpPr>
            <p:spPr>
              <a:xfrm>
                <a:off x="5985721" y="1988840"/>
                <a:ext cx="711961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09FB57-4E86-2FC7-583F-3E15A29E8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721" y="1988840"/>
                <a:ext cx="711961" cy="808686"/>
              </a:xfrm>
              <a:prstGeom prst="rect">
                <a:avLst/>
              </a:prstGeom>
              <a:blipFill>
                <a:blip r:embed="rId4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2" name="yt_shape_12542"/>
              <p:cNvSpPr txBox="1"/>
              <p:nvPr/>
            </p:nvSpPr>
            <p:spPr>
              <a:xfrm>
                <a:off x="540119" y="1746304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（东营市中考）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上的一个动点，且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42" name="yt_shape_12542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6304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47" name="yt_shape_12547"/>
          <p:cNvSpPr txBox="1"/>
          <p:nvPr/>
        </p:nvSpPr>
        <p:spPr>
          <a:xfrm>
            <a:off x="540000" y="51490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4" name="yt_shape_12544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7641" y="3150490"/>
            <a:ext cx="1456716" cy="1948194"/>
            <a:chOff x="0" y="0"/>
            <a:chExt cx="1456716" cy="1948194"/>
          </a:xfrm>
        </p:grpSpPr>
        <p:pic>
          <p:nvPicPr>
            <p:cNvPr id="2" name="yt_image_1254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6716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6" name="yt_shape_12546"/>
            <p:cNvSpPr txBox="1"/>
            <p:nvPr/>
          </p:nvSpPr>
          <p:spPr>
            <a:xfrm>
              <a:off x="118894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E43B7A-1C87-1F89-4C03-0D56E17F50EE}"/>
                  </a:ext>
                </a:extLst>
              </p:cNvPr>
              <p:cNvSpPr txBox="1"/>
              <p:nvPr/>
            </p:nvSpPr>
            <p:spPr>
              <a:xfrm>
                <a:off x="9316296" y="2060848"/>
                <a:ext cx="583375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E43B7A-1C87-1F89-4C03-0D56E17F5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6296" y="2060848"/>
                <a:ext cx="583375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8" name="yt_shape_1254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49" name="yt_image_125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1988706"/>
            <a:ext cx="2045599" cy="195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551">
            <a:extLst>
              <a:ext uri="{FF2B5EF4-FFF2-40B4-BE49-F238E27FC236}">
                <a16:creationId xmlns:a16="http://schemas.microsoft.com/office/drawing/2014/main" id="{9E56DDDE-9C4D-3929-ABEE-3F3BF1858BDF}"/>
              </a:ext>
            </a:extLst>
          </p:cNvPr>
          <p:cNvSpPr txBox="1"/>
          <p:nvPr/>
        </p:nvSpPr>
        <p:spPr>
          <a:xfrm>
            <a:off x="539882" y="1763614"/>
            <a:ext cx="4978927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FDE1CA-7E12-5FAE-07C2-257D17DFD842}"/>
              </a:ext>
            </a:extLst>
          </p:cNvPr>
          <p:cNvSpPr txBox="1"/>
          <p:nvPr/>
        </p:nvSpPr>
        <p:spPr>
          <a:xfrm>
            <a:off x="449871" y="1716808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DF7836-299A-7727-8846-A9BC3FD4040F}"/>
              </a:ext>
            </a:extLst>
          </p:cNvPr>
          <p:cNvSpPr txBox="1"/>
          <p:nvPr/>
        </p:nvSpPr>
        <p:spPr>
          <a:xfrm>
            <a:off x="449871" y="219229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C2F7BC-32D6-EF0A-4FA7-DFD9865310E3}"/>
              </a:ext>
            </a:extLst>
          </p:cNvPr>
          <p:cNvSpPr txBox="1"/>
          <p:nvPr/>
        </p:nvSpPr>
        <p:spPr>
          <a:xfrm>
            <a:off x="449871" y="2667784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37F7E9-0177-4611-84E1-159D564CB256}"/>
              </a:ext>
            </a:extLst>
          </p:cNvPr>
          <p:cNvSpPr txBox="1"/>
          <p:nvPr/>
        </p:nvSpPr>
        <p:spPr>
          <a:xfrm>
            <a:off x="449871" y="314327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1CB680-D3A4-0813-6E8A-A3C5959FB135}"/>
              </a:ext>
            </a:extLst>
          </p:cNvPr>
          <p:cNvSpPr txBox="1"/>
          <p:nvPr/>
        </p:nvSpPr>
        <p:spPr>
          <a:xfrm>
            <a:off x="449871" y="361876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683D57-5F93-924B-1498-E094F7D9EFF9}"/>
              </a:ext>
            </a:extLst>
          </p:cNvPr>
          <p:cNvSpPr txBox="1"/>
          <p:nvPr/>
        </p:nvSpPr>
        <p:spPr>
          <a:xfrm>
            <a:off x="449871" y="4094248"/>
            <a:ext cx="511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873BB7-DFBE-B155-78B2-CDAA67576E58}"/>
              </a:ext>
            </a:extLst>
          </p:cNvPr>
          <p:cNvSpPr txBox="1"/>
          <p:nvPr/>
        </p:nvSpPr>
        <p:spPr>
          <a:xfrm>
            <a:off x="449871" y="456973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02B983-9804-982E-7CA6-0AFABEF8A770}"/>
              </a:ext>
            </a:extLst>
          </p:cNvPr>
          <p:cNvSpPr txBox="1"/>
          <p:nvPr/>
        </p:nvSpPr>
        <p:spPr>
          <a:xfrm>
            <a:off x="449871" y="5045224"/>
            <a:ext cx="26379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050503-1BE3-9F79-DF0F-DD6F717843F6}"/>
              </a:ext>
            </a:extLst>
          </p:cNvPr>
          <p:cNvSpPr txBox="1"/>
          <p:nvPr/>
        </p:nvSpPr>
        <p:spPr>
          <a:xfrm>
            <a:off x="449871" y="5520712"/>
            <a:ext cx="32554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9070FC-6F8C-F290-4526-783E51D25796}"/>
              </a:ext>
            </a:extLst>
          </p:cNvPr>
          <p:cNvSpPr txBox="1"/>
          <p:nvPr/>
        </p:nvSpPr>
        <p:spPr>
          <a:xfrm>
            <a:off x="449871" y="5996200"/>
            <a:ext cx="262045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552">
            <a:extLst>
              <a:ext uri="{FF2B5EF4-FFF2-40B4-BE49-F238E27FC236}">
                <a16:creationId xmlns:a16="http://schemas.microsoft.com/office/drawing/2014/main" id="{1A96255A-B243-27C0-F481-AE2FDABCECB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4180" y="4213572"/>
            <a:ext cx="1851589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6" name="yt_shape_12556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55" name="yt_image_125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8" name="yt_shape_12558"/>
          <p:cNvSpPr txBox="1"/>
          <p:nvPr/>
        </p:nvSpPr>
        <p:spPr>
          <a:xfrm>
            <a:off x="540119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60" name="yt_shape_12560"/>
          <p:cNvSpPr txBox="1"/>
          <p:nvPr/>
        </p:nvSpPr>
        <p:spPr>
          <a:xfrm>
            <a:off x="5172919" y="2574086"/>
            <a:ext cx="1443472" cy="144077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00" b="0" i="0" u="none" spc="9256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559" name="yt_image_1255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31198" y="3256114"/>
            <a:ext cx="142924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2" name="yt_shape_12562"/>
          <p:cNvSpPr txBox="1"/>
          <p:nvPr/>
        </p:nvSpPr>
        <p:spPr>
          <a:xfrm>
            <a:off x="507889" y="2574086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4ED91E-CF79-F686-A782-2C7C1B4FBBB2}"/>
              </a:ext>
            </a:extLst>
          </p:cNvPr>
          <p:cNvSpPr txBox="1"/>
          <p:nvPr/>
        </p:nvSpPr>
        <p:spPr>
          <a:xfrm>
            <a:off x="407368" y="3025863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5BAFB95-BFF8-30EE-2274-6952F50DF31B}"/>
                  </a:ext>
                </a:extLst>
              </p:cNvPr>
              <p:cNvSpPr txBox="1"/>
              <p:nvPr/>
            </p:nvSpPr>
            <p:spPr>
              <a:xfrm>
                <a:off x="407368" y="3501351"/>
                <a:ext cx="361397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5BAFB95-BFF8-30EE-2274-6952F50DF3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501351"/>
                <a:ext cx="3613976" cy="646189"/>
              </a:xfrm>
              <a:prstGeom prst="rect">
                <a:avLst/>
              </a:prstGeom>
              <a:blipFill>
                <a:blip r:embed="rId4"/>
                <a:stretch>
                  <a:fillRect l="-2698" r="-2698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83B60B7-11C2-8A81-7CC5-8817FD118CF6}"/>
              </a:ext>
            </a:extLst>
          </p:cNvPr>
          <p:cNvSpPr txBox="1"/>
          <p:nvPr/>
        </p:nvSpPr>
        <p:spPr>
          <a:xfrm>
            <a:off x="407368" y="4053928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559A51-F41B-2C30-2D1A-C0F62782A1F3}"/>
              </a:ext>
            </a:extLst>
          </p:cNvPr>
          <p:cNvSpPr txBox="1"/>
          <p:nvPr/>
        </p:nvSpPr>
        <p:spPr>
          <a:xfrm>
            <a:off x="407368" y="4529416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E3B956-595A-8CE0-9579-5C5802FE4260}"/>
              </a:ext>
            </a:extLst>
          </p:cNvPr>
          <p:cNvSpPr txBox="1"/>
          <p:nvPr/>
        </p:nvSpPr>
        <p:spPr>
          <a:xfrm>
            <a:off x="407368" y="5004904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1947521-97F4-CC5B-47D1-9E25C091C8BC}"/>
                  </a:ext>
                </a:extLst>
              </p:cNvPr>
              <p:cNvSpPr txBox="1"/>
              <p:nvPr/>
            </p:nvSpPr>
            <p:spPr>
              <a:xfrm>
                <a:off x="407368" y="5480392"/>
                <a:ext cx="168745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1947521-97F4-CC5B-47D1-9E25C091C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480392"/>
                <a:ext cx="1687450" cy="769379"/>
              </a:xfrm>
              <a:prstGeom prst="rect">
                <a:avLst/>
              </a:prstGeom>
              <a:blipFill>
                <a:blip r:embed="rId5"/>
                <a:stretch>
                  <a:fillRect l="-5776" r="-577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70AAEEE9-086B-F0B1-760F-4B124FFFD0AA}"/>
              </a:ext>
            </a:extLst>
          </p:cNvPr>
          <p:cNvSpPr txBox="1"/>
          <p:nvPr/>
        </p:nvSpPr>
        <p:spPr>
          <a:xfrm>
            <a:off x="407368" y="6156159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4" name="yt_shape_12564"/>
          <p:cNvSpPr txBox="1"/>
          <p:nvPr/>
        </p:nvSpPr>
        <p:spPr>
          <a:xfrm>
            <a:off x="540000" y="692696"/>
            <a:ext cx="4315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566">
                <a:extLst>
                  <a:ext uri="{FF2B5EF4-FFF2-40B4-BE49-F238E27FC236}">
                    <a16:creationId xmlns:a16="http://schemas.microsoft.com/office/drawing/2014/main" id="{4CD83E89-D67F-6ED7-EFD5-D5E2BEBEFCE0}"/>
                  </a:ext>
                </a:extLst>
              </p:cNvPr>
              <p:cNvSpPr txBox="1"/>
              <p:nvPr/>
            </p:nvSpPr>
            <p:spPr>
              <a:xfrm>
                <a:off x="540000" y="1232291"/>
                <a:ext cx="5103961" cy="5482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，如图，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2566">
                <a:extLst>
                  <a:ext uri="{FF2B5EF4-FFF2-40B4-BE49-F238E27FC236}">
                    <a16:creationId xmlns:a16="http://schemas.microsoft.com/office/drawing/2014/main" id="{4CD83E89-D67F-6ED7-EFD5-D5E2BEBEF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2291"/>
                <a:ext cx="5103961" cy="5482014"/>
              </a:xfrm>
              <a:prstGeom prst="rect">
                <a:avLst/>
              </a:prstGeom>
              <a:blipFill>
                <a:blip r:embed="rId2"/>
                <a:stretch>
                  <a:fillRect l="-3704" t="-890" r="-1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430FE29-A186-AE10-10D4-D3F38719DD08}"/>
              </a:ext>
            </a:extLst>
          </p:cNvPr>
          <p:cNvSpPr txBox="1"/>
          <p:nvPr/>
        </p:nvSpPr>
        <p:spPr>
          <a:xfrm>
            <a:off x="449989" y="1185485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，如图，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F76B18-7CDA-F657-CA7E-BFA822A721B9}"/>
              </a:ext>
            </a:extLst>
          </p:cNvPr>
          <p:cNvSpPr txBox="1"/>
          <p:nvPr/>
        </p:nvSpPr>
        <p:spPr>
          <a:xfrm>
            <a:off x="449989" y="1660973"/>
            <a:ext cx="385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7AF175D-EF67-E67D-8760-0118616BBEDE}"/>
                  </a:ext>
                </a:extLst>
              </p:cNvPr>
              <p:cNvSpPr txBox="1"/>
              <p:nvPr/>
            </p:nvSpPr>
            <p:spPr>
              <a:xfrm>
                <a:off x="449989" y="2136461"/>
                <a:ext cx="393553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7AF175D-EF67-E67D-8760-0118616B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6461"/>
                <a:ext cx="3935539" cy="630441"/>
              </a:xfrm>
              <a:prstGeom prst="rect">
                <a:avLst/>
              </a:prstGeom>
              <a:blipFill>
                <a:blip r:embed="rId3"/>
                <a:stretch>
                  <a:fillRect l="-2481" r="-248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50B93EA-AECA-00B8-5D2E-CBC8FFE1F7E7}"/>
                  </a:ext>
                </a:extLst>
              </p:cNvPr>
              <p:cNvSpPr txBox="1"/>
              <p:nvPr/>
            </p:nvSpPr>
            <p:spPr>
              <a:xfrm>
                <a:off x="449989" y="2673290"/>
                <a:ext cx="26329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50B93EA-AECA-00B8-5D2E-CBC8FFE1F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3290"/>
                <a:ext cx="2632901" cy="765061"/>
              </a:xfrm>
              <a:prstGeom prst="rect">
                <a:avLst/>
              </a:prstGeom>
              <a:blipFill>
                <a:blip r:embed="rId4"/>
                <a:stretch>
                  <a:fillRect l="-3704" r="-37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A1A9E7C-35FD-34D9-E14E-0640A64C271A}"/>
              </a:ext>
            </a:extLst>
          </p:cNvPr>
          <p:cNvSpPr txBox="1"/>
          <p:nvPr/>
        </p:nvSpPr>
        <p:spPr>
          <a:xfrm>
            <a:off x="449989" y="3344739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89084F-F862-B6AF-A3FE-2E0A669972FC}"/>
              </a:ext>
            </a:extLst>
          </p:cNvPr>
          <p:cNvSpPr txBox="1"/>
          <p:nvPr/>
        </p:nvSpPr>
        <p:spPr>
          <a:xfrm>
            <a:off x="449989" y="3820227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FAD2C8-4EF6-8496-C588-0F3445F52B38}"/>
              </a:ext>
            </a:extLst>
          </p:cNvPr>
          <p:cNvSpPr txBox="1"/>
          <p:nvPr/>
        </p:nvSpPr>
        <p:spPr>
          <a:xfrm>
            <a:off x="449989" y="4295715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B0D49-FF3F-B2D3-9FDD-EA53A830F439}"/>
              </a:ext>
            </a:extLst>
          </p:cNvPr>
          <p:cNvSpPr txBox="1"/>
          <p:nvPr/>
        </p:nvSpPr>
        <p:spPr>
          <a:xfrm>
            <a:off x="449989" y="4771203"/>
            <a:ext cx="523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F641772-FB94-0414-807F-80D3DFCD96AF}"/>
                  </a:ext>
                </a:extLst>
              </p:cNvPr>
              <p:cNvSpPr txBox="1"/>
              <p:nvPr/>
            </p:nvSpPr>
            <p:spPr>
              <a:xfrm>
                <a:off x="449989" y="5246691"/>
                <a:ext cx="4158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F641772-FB94-0414-807F-80D3DFCD9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6691"/>
                <a:ext cx="4158361" cy="765061"/>
              </a:xfrm>
              <a:prstGeom prst="rect">
                <a:avLst/>
              </a:prstGeom>
              <a:blipFill>
                <a:blip r:embed="rId5"/>
                <a:stretch>
                  <a:fillRect l="-2346" r="-88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AE381A5-E9AE-5AA6-695A-5EF7AABC1828}"/>
                  </a:ext>
                </a:extLst>
              </p:cNvPr>
              <p:cNvSpPr txBox="1"/>
              <p:nvPr/>
            </p:nvSpPr>
            <p:spPr>
              <a:xfrm>
                <a:off x="449989" y="5918140"/>
                <a:ext cx="213791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AE381A5-E9AE-5AA6-695A-5EF7AABC18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18140"/>
                <a:ext cx="2137919" cy="732994"/>
              </a:xfrm>
              <a:prstGeom prst="rect">
                <a:avLst/>
              </a:prstGeom>
              <a:blipFill>
                <a:blip r:embed="rId6"/>
                <a:stretch>
                  <a:fillRect l="-4558" r="-4274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2568">
            <a:extLst>
              <a:ext uri="{FF2B5EF4-FFF2-40B4-BE49-F238E27FC236}">
                <a16:creationId xmlns:a16="http://schemas.microsoft.com/office/drawing/2014/main" id="{98924E3B-51EC-9590-9EF1-FD0BF82017B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84232" y="3633572"/>
            <a:ext cx="142924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yt_image_12559">
            <a:extLst>
              <a:ext uri="{FF2B5EF4-FFF2-40B4-BE49-F238E27FC236}">
                <a16:creationId xmlns:a16="http://schemas.microsoft.com/office/drawing/2014/main" id="{3130D4BB-2D04-BC9C-6FDC-F72C6F3C2DA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84232" y="1830377"/>
            <a:ext cx="142924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A9988D1-78F9-0882-3CE6-E8D33DCB3C61}"/>
                  </a:ext>
                </a:extLst>
              </p:cNvPr>
              <p:cNvSpPr txBox="1"/>
              <p:nvPr/>
            </p:nvSpPr>
            <p:spPr>
              <a:xfrm>
                <a:off x="540000" y="1243134"/>
                <a:ext cx="5280292" cy="564225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AEG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AEG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A9988D1-78F9-0882-3CE6-E8D33DCB3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3134"/>
                <a:ext cx="5280292" cy="5642250"/>
              </a:xfrm>
              <a:prstGeom prst="rect">
                <a:avLst/>
              </a:prstGeom>
              <a:blipFill>
                <a:blip r:embed="rId2"/>
                <a:stretch>
                  <a:fillRect l="-3580" r="-1155" b="-865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A68E60-59EB-FBDF-0262-CD0F558B8352}"/>
                  </a:ext>
                </a:extLst>
              </p:cNvPr>
              <p:cNvSpPr txBox="1"/>
              <p:nvPr/>
            </p:nvSpPr>
            <p:spPr>
              <a:xfrm>
                <a:off x="449989" y="1196328"/>
                <a:ext cx="199548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A68E60-59EB-FBDF-0262-CD0F558B8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196328"/>
                <a:ext cx="1995488" cy="769062"/>
              </a:xfrm>
              <a:prstGeom prst="rect">
                <a:avLst/>
              </a:prstGeom>
              <a:blipFill>
                <a:blip r:embed="rId3"/>
                <a:stretch>
                  <a:fillRect l="-4893" r="-489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373A4A-8449-0DA2-430E-7076A11F5B57}"/>
                  </a:ext>
                </a:extLst>
              </p:cNvPr>
              <p:cNvSpPr txBox="1"/>
              <p:nvPr/>
            </p:nvSpPr>
            <p:spPr>
              <a:xfrm>
                <a:off x="449989" y="1871778"/>
                <a:ext cx="2086420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373A4A-8449-0DA2-430E-7076A11F5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1778"/>
                <a:ext cx="2086420" cy="851230"/>
              </a:xfrm>
              <a:prstGeom prst="rect">
                <a:avLst/>
              </a:prstGeom>
              <a:blipFill>
                <a:blip r:embed="rId4"/>
                <a:stretch>
                  <a:fillRect l="-4678" r="-467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E76792-4C88-DFCF-7B72-D067AA55C8DA}"/>
                  </a:ext>
                </a:extLst>
              </p:cNvPr>
              <p:cNvSpPr txBox="1"/>
              <p:nvPr/>
            </p:nvSpPr>
            <p:spPr>
              <a:xfrm>
                <a:off x="449989" y="2629396"/>
                <a:ext cx="17581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E76792-4C88-DFCF-7B72-D067AA55C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29396"/>
                <a:ext cx="1758188" cy="615392"/>
              </a:xfrm>
              <a:prstGeom prst="rect">
                <a:avLst/>
              </a:prstGeom>
              <a:blipFill>
                <a:blip r:embed="rId5"/>
                <a:stretch>
                  <a:fillRect l="-5556" r="-555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A7300C-64FA-B09C-856A-0858258538E5}"/>
              </a:ext>
            </a:extLst>
          </p:cNvPr>
          <p:cNvSpPr txBox="1"/>
          <p:nvPr/>
        </p:nvSpPr>
        <p:spPr>
          <a:xfrm>
            <a:off x="449989" y="315117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204230-D604-319E-D62D-261AB663E4F4}"/>
              </a:ext>
            </a:extLst>
          </p:cNvPr>
          <p:cNvSpPr txBox="1"/>
          <p:nvPr/>
        </p:nvSpPr>
        <p:spPr>
          <a:xfrm>
            <a:off x="449989" y="3626664"/>
            <a:ext cx="229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586737-81D8-6ECA-4C6A-88759BBEAE59}"/>
                  </a:ext>
                </a:extLst>
              </p:cNvPr>
              <p:cNvSpPr txBox="1"/>
              <p:nvPr/>
            </p:nvSpPr>
            <p:spPr>
              <a:xfrm>
                <a:off x="449989" y="4102152"/>
                <a:ext cx="368712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586737-81D8-6ECA-4C6A-88759BBEA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2152"/>
                <a:ext cx="3687127" cy="630441"/>
              </a:xfrm>
              <a:prstGeom prst="rect">
                <a:avLst/>
              </a:prstGeom>
              <a:blipFill>
                <a:blip r:embed="rId6"/>
                <a:stretch>
                  <a:fillRect l="-2645" r="-264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C4B4671-3174-4C53-0933-57E31D58CEF6}"/>
              </a:ext>
            </a:extLst>
          </p:cNvPr>
          <p:cNvSpPr txBox="1"/>
          <p:nvPr/>
        </p:nvSpPr>
        <p:spPr>
          <a:xfrm>
            <a:off x="449989" y="4638981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E9C44D-F81D-CB31-93F2-DE135E039B7E}"/>
              </a:ext>
            </a:extLst>
          </p:cNvPr>
          <p:cNvSpPr txBox="1"/>
          <p:nvPr/>
        </p:nvSpPr>
        <p:spPr>
          <a:xfrm>
            <a:off x="449989" y="5114470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BF9E14-D0E0-1B50-873F-BD856227C16E}"/>
              </a:ext>
            </a:extLst>
          </p:cNvPr>
          <p:cNvSpPr txBox="1"/>
          <p:nvPr/>
        </p:nvSpPr>
        <p:spPr>
          <a:xfrm>
            <a:off x="449989" y="5589957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8A3A1F-5F23-6E25-1021-FAA1ACA40856}"/>
                  </a:ext>
                </a:extLst>
              </p:cNvPr>
              <p:cNvSpPr txBox="1"/>
              <p:nvPr/>
            </p:nvSpPr>
            <p:spPr>
              <a:xfrm>
                <a:off x="449989" y="6065445"/>
                <a:ext cx="1675574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8A3A1F-5F23-6E25-1021-FAA1ACA40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65445"/>
                <a:ext cx="1675574" cy="812178"/>
              </a:xfrm>
              <a:prstGeom prst="rect">
                <a:avLst/>
              </a:prstGeom>
              <a:blipFill>
                <a:blip r:embed="rId7"/>
                <a:stretch>
                  <a:fillRect l="-5818" r="-581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564">
            <a:extLst>
              <a:ext uri="{FF2B5EF4-FFF2-40B4-BE49-F238E27FC236}">
                <a16:creationId xmlns:a16="http://schemas.microsoft.com/office/drawing/2014/main" id="{163BB975-B0E2-BA0B-22F0-D61EA9595C2B}"/>
              </a:ext>
            </a:extLst>
          </p:cNvPr>
          <p:cNvSpPr txBox="1"/>
          <p:nvPr/>
        </p:nvSpPr>
        <p:spPr>
          <a:xfrm>
            <a:off x="449989" y="830501"/>
            <a:ext cx="4315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2559">
            <a:extLst>
              <a:ext uri="{FF2B5EF4-FFF2-40B4-BE49-F238E27FC236}">
                <a16:creationId xmlns:a16="http://schemas.microsoft.com/office/drawing/2014/main" id="{63771FF1-EC5C-E40F-2ECB-79647A382A1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44272" y="2727957"/>
            <a:ext cx="142924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7" name="yt_shape_12477"/>
          <p:cNvSpPr txBox="1"/>
          <p:nvPr/>
        </p:nvSpPr>
        <p:spPr>
          <a:xfrm>
            <a:off x="540000" y="201847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76" name="yt_image_124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847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9" name="yt_shape_12479"/>
          <p:cNvSpPr txBox="1"/>
          <p:nvPr/>
        </p:nvSpPr>
        <p:spPr>
          <a:xfrm>
            <a:off x="540000" y="2721769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圆周角定理的推论</a:t>
            </a:r>
          </a:p>
        </p:txBody>
      </p:sp>
      <p:sp>
        <p:nvSpPr>
          <p:cNvPr id="12480" name="yt_shape_12480"/>
          <p:cNvSpPr txBox="1"/>
          <p:nvPr/>
        </p:nvSpPr>
        <p:spPr>
          <a:xfrm>
            <a:off x="540119" y="32213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从下列直角三角板与圆弧的位置关系中，可判断圆弧为半圆的是（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481" name="yt_image_124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1128" y="4333133"/>
            <a:ext cx="4729743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67803">
            <a:extLst>
              <a:ext uri="{FF2B5EF4-FFF2-40B4-BE49-F238E27FC236}">
                <a16:creationId xmlns:a16="http://schemas.microsoft.com/office/drawing/2014/main" id="{FAA148A3-13CA-2057-5C41-7AB99A538D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610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903B72-3106-ACB5-A554-2419B8746584}"/>
              </a:ext>
            </a:extLst>
          </p:cNvPr>
          <p:cNvSpPr txBox="1"/>
          <p:nvPr/>
        </p:nvSpPr>
        <p:spPr>
          <a:xfrm>
            <a:off x="2736108" y="36500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3" name="yt_shape_12483"/>
          <p:cNvSpPr txBox="1"/>
          <p:nvPr/>
        </p:nvSpPr>
        <p:spPr>
          <a:xfrm>
            <a:off x="540119" y="2265104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87" name="yt_table_124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75088"/>
              </p:ext>
            </p:extLst>
          </p:nvPr>
        </p:nvGraphicFramePr>
        <p:xfrm>
          <a:off x="512636" y="2815806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grpSp>
        <p:nvGrpSpPr>
          <p:cNvPr id="12484" name="yt_shape_12484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21887" y="4293096"/>
            <a:ext cx="1674113" cy="1728738"/>
            <a:chOff x="0" y="0"/>
            <a:chExt cx="1674113" cy="1728738"/>
          </a:xfrm>
        </p:grpSpPr>
        <p:pic>
          <p:nvPicPr>
            <p:cNvPr id="2" name="yt_image_124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4113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6" name="yt_shape_12486"/>
            <p:cNvSpPr txBox="1"/>
            <p:nvPr/>
          </p:nvSpPr>
          <p:spPr>
            <a:xfrm>
              <a:off x="303775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B0E099-7251-8F8E-3E25-21D33F39ED85}"/>
              </a:ext>
            </a:extLst>
          </p:cNvPr>
          <p:cNvSpPr txBox="1"/>
          <p:nvPr/>
        </p:nvSpPr>
        <p:spPr>
          <a:xfrm>
            <a:off x="11041242" y="22203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9" name="yt_shape_12489"/>
              <p:cNvSpPr txBox="1"/>
              <p:nvPr/>
            </p:nvSpPr>
            <p:spPr>
              <a:xfrm>
                <a:off x="540119" y="2072483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（青岛市中考）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489" name="yt_shape_1248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248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94" name="yt_table_124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030126"/>
              </p:ext>
            </p:extLst>
          </p:nvPr>
        </p:nvGraphicFramePr>
        <p:xfrm>
          <a:off x="540000" y="3109760"/>
          <a:ext cx="8428610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449197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D.117°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grpSp>
        <p:nvGrpSpPr>
          <p:cNvPr id="12491" name="yt_shape_12491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466" y="4005064"/>
            <a:ext cx="1621067" cy="2036205"/>
            <a:chOff x="0" y="0"/>
            <a:chExt cx="1621067" cy="2036205"/>
          </a:xfrm>
        </p:grpSpPr>
        <p:pic>
          <p:nvPicPr>
            <p:cNvPr id="2" name="yt_image_124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1067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3" name="yt_shape_12493"/>
            <p:cNvSpPr txBox="1"/>
            <p:nvPr/>
          </p:nvSpPr>
          <p:spPr>
            <a:xfrm>
              <a:off x="277252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9DAF1E-34B2-E61E-08DE-518CA9420AB3}"/>
              </a:ext>
            </a:extLst>
          </p:cNvPr>
          <p:cNvSpPr txBox="1"/>
          <p:nvPr/>
        </p:nvSpPr>
        <p:spPr>
          <a:xfrm>
            <a:off x="6373071" y="25782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6" name="yt_shape_12496"/>
              <p:cNvSpPr txBox="1"/>
              <p:nvPr/>
            </p:nvSpPr>
            <p:spPr>
              <a:xfrm>
                <a:off x="540000" y="1971693"/>
                <a:ext cx="9970678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6" name="yt_shape_12496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693"/>
                <a:ext cx="9970678" cy="646267"/>
              </a:xfrm>
              <a:prstGeom prst="rect">
                <a:avLst/>
              </a:prstGeom>
              <a:blipFill>
                <a:blip r:embed="rId2"/>
                <a:stretch>
                  <a:fillRect l="-1896" r="-91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1" name="yt_shape_12501"/>
          <p:cNvSpPr txBox="1"/>
          <p:nvPr/>
        </p:nvSpPr>
        <p:spPr>
          <a:xfrm>
            <a:off x="540000" y="49236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98" name="yt_shape_12498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3607" y="2821112"/>
            <a:ext cx="1844784" cy="2052207"/>
            <a:chOff x="0" y="0"/>
            <a:chExt cx="1844784" cy="2052207"/>
          </a:xfrm>
        </p:grpSpPr>
        <p:pic>
          <p:nvPicPr>
            <p:cNvPr id="2" name="yt_image_1249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4784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0" name="yt_shape_12500"/>
            <p:cNvSpPr txBox="1"/>
            <p:nvPr/>
          </p:nvSpPr>
          <p:spPr>
            <a:xfrm>
              <a:off x="389111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AF43A1-D1F0-5F39-1405-8FD96B05B186}"/>
                  </a:ext>
                </a:extLst>
              </p:cNvPr>
              <p:cNvSpPr txBox="1"/>
              <p:nvPr/>
            </p:nvSpPr>
            <p:spPr>
              <a:xfrm>
                <a:off x="9814651" y="1772816"/>
                <a:ext cx="3086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AF43A1-D1F0-5F39-1405-8FD96B05B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4651" y="1772816"/>
                <a:ext cx="308674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2" name="yt_shape_12502"/>
          <p:cNvSpPr txBox="1"/>
          <p:nvPr/>
        </p:nvSpPr>
        <p:spPr>
          <a:xfrm>
            <a:off x="540000" y="2905308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圆内接四边形的性质</a:t>
            </a:r>
          </a:p>
        </p:txBody>
      </p:sp>
      <p:sp>
        <p:nvSpPr>
          <p:cNvPr id="12503" name="yt_shape_12503"/>
          <p:cNvSpPr txBox="1"/>
          <p:nvPr/>
        </p:nvSpPr>
        <p:spPr>
          <a:xfrm>
            <a:off x="540000" y="3404873"/>
            <a:ext cx="10676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667986">
            <a:extLst>
              <a:ext uri="{FF2B5EF4-FFF2-40B4-BE49-F238E27FC236}">
                <a16:creationId xmlns:a16="http://schemas.microsoft.com/office/drawing/2014/main" id="{1FF59938-19EF-71E6-20DF-4F9E6DE1E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63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427333-2433-A077-4EFF-447F2B3D3415}"/>
              </a:ext>
            </a:extLst>
          </p:cNvPr>
          <p:cNvSpPr txBox="1"/>
          <p:nvPr/>
        </p:nvSpPr>
        <p:spPr>
          <a:xfrm>
            <a:off x="10214701" y="335806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05" name="yt_image_12505" title="H_152.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2489" y="3040667"/>
            <a:ext cx="2201796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7" name="yt_shape_12507"/>
          <p:cNvSpPr txBox="1"/>
          <p:nvPr/>
        </p:nvSpPr>
        <p:spPr>
          <a:xfrm>
            <a:off x="540000" y="1992373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375C9A-8402-1431-65AE-2EA39D77574E}"/>
              </a:ext>
            </a:extLst>
          </p:cNvPr>
          <p:cNvSpPr txBox="1"/>
          <p:nvPr/>
        </p:nvSpPr>
        <p:spPr>
          <a:xfrm>
            <a:off x="449989" y="2504402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5FA63D-5D84-A1F4-F07B-2B4EE0E87680}"/>
              </a:ext>
            </a:extLst>
          </p:cNvPr>
          <p:cNvSpPr txBox="1"/>
          <p:nvPr/>
        </p:nvSpPr>
        <p:spPr>
          <a:xfrm>
            <a:off x="449989" y="297989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102378-537A-EA73-DD4E-EC55CAE4A50B}"/>
              </a:ext>
            </a:extLst>
          </p:cNvPr>
          <p:cNvSpPr txBox="1"/>
          <p:nvPr/>
        </p:nvSpPr>
        <p:spPr>
          <a:xfrm>
            <a:off x="449989" y="3455378"/>
            <a:ext cx="419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EAEA79-4F07-F898-B911-77D55AF5725C}"/>
              </a:ext>
            </a:extLst>
          </p:cNvPr>
          <p:cNvSpPr txBox="1"/>
          <p:nvPr/>
        </p:nvSpPr>
        <p:spPr>
          <a:xfrm>
            <a:off x="449989" y="3930866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6B44-B5DA-96F4-AD63-C8FEC71B267B}"/>
              </a:ext>
            </a:extLst>
          </p:cNvPr>
          <p:cNvSpPr txBox="1"/>
          <p:nvPr/>
        </p:nvSpPr>
        <p:spPr>
          <a:xfrm>
            <a:off x="449989" y="4406354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504">
            <a:extLst>
              <a:ext uri="{FF2B5EF4-FFF2-40B4-BE49-F238E27FC236}">
                <a16:creationId xmlns:a16="http://schemas.microsoft.com/office/drawing/2014/main" id="{BF57DD53-9874-79BF-DAD2-E923B0D785AC}"/>
              </a:ext>
            </a:extLst>
          </p:cNvPr>
          <p:cNvSpPr txBox="1"/>
          <p:nvPr/>
        </p:nvSpPr>
        <p:spPr>
          <a:xfrm>
            <a:off x="540000" y="1516885"/>
            <a:ext cx="9047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两组对边的延长线分别交于点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10" name="yt_shape_12510"/>
              <p:cNvSpPr txBox="1"/>
              <p:nvPr/>
            </p:nvSpPr>
            <p:spPr>
              <a:xfrm>
                <a:off x="540000" y="1373169"/>
                <a:ext cx="7352975" cy="544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10" name="yt_shape_12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3169"/>
                <a:ext cx="7352975" cy="5440207"/>
              </a:xfrm>
              <a:prstGeom prst="rect">
                <a:avLst/>
              </a:prstGeom>
              <a:blipFill>
                <a:blip r:embed="rId2"/>
                <a:stretch>
                  <a:fillRect l="-2570" t="-896" r="-1410" b="-1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523240-469C-33AC-147C-0AAD0EA16BD6}"/>
              </a:ext>
            </a:extLst>
          </p:cNvPr>
          <p:cNvSpPr txBox="1"/>
          <p:nvPr/>
        </p:nvSpPr>
        <p:spPr>
          <a:xfrm>
            <a:off x="449989" y="132636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3C45D5-352D-3C8A-7517-19D072DF857F}"/>
              </a:ext>
            </a:extLst>
          </p:cNvPr>
          <p:cNvSpPr txBox="1"/>
          <p:nvPr/>
        </p:nvSpPr>
        <p:spPr>
          <a:xfrm>
            <a:off x="449989" y="1801851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14AB03-61AA-AA58-B76F-EFBEE622D333}"/>
              </a:ext>
            </a:extLst>
          </p:cNvPr>
          <p:cNvSpPr txBox="1"/>
          <p:nvPr/>
        </p:nvSpPr>
        <p:spPr>
          <a:xfrm>
            <a:off x="449989" y="2277339"/>
            <a:ext cx="345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C116CC-55F4-6576-A335-A73CEDD15871}"/>
              </a:ext>
            </a:extLst>
          </p:cNvPr>
          <p:cNvSpPr txBox="1"/>
          <p:nvPr/>
        </p:nvSpPr>
        <p:spPr>
          <a:xfrm>
            <a:off x="449989" y="2752827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759AC4-5E86-485D-F493-82A038FDA7FB}"/>
              </a:ext>
            </a:extLst>
          </p:cNvPr>
          <p:cNvSpPr txBox="1"/>
          <p:nvPr/>
        </p:nvSpPr>
        <p:spPr>
          <a:xfrm>
            <a:off x="449989" y="3228315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7255A8-9610-D94C-B3F1-8652A9872AB1}"/>
              </a:ext>
            </a:extLst>
          </p:cNvPr>
          <p:cNvSpPr txBox="1"/>
          <p:nvPr/>
        </p:nvSpPr>
        <p:spPr>
          <a:xfrm>
            <a:off x="449989" y="3703803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C36955-BDBB-F18A-C397-7B6216F3FBCA}"/>
              </a:ext>
            </a:extLst>
          </p:cNvPr>
          <p:cNvSpPr txBox="1"/>
          <p:nvPr/>
        </p:nvSpPr>
        <p:spPr>
          <a:xfrm>
            <a:off x="449989" y="4179291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64B132-BFB1-6362-15EF-EABC633D8DAA}"/>
              </a:ext>
            </a:extLst>
          </p:cNvPr>
          <p:cNvSpPr txBox="1"/>
          <p:nvPr/>
        </p:nvSpPr>
        <p:spPr>
          <a:xfrm>
            <a:off x="449989" y="4654779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E67130-C0DC-3019-9124-E067C6548E32}"/>
              </a:ext>
            </a:extLst>
          </p:cNvPr>
          <p:cNvSpPr txBox="1"/>
          <p:nvPr/>
        </p:nvSpPr>
        <p:spPr>
          <a:xfrm>
            <a:off x="449989" y="5130267"/>
            <a:ext cx="746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F4A41C-032D-72BD-0880-92E8F776B77D}"/>
              </a:ext>
            </a:extLst>
          </p:cNvPr>
          <p:cNvSpPr txBox="1"/>
          <p:nvPr/>
        </p:nvSpPr>
        <p:spPr>
          <a:xfrm>
            <a:off x="449989" y="5605755"/>
            <a:ext cx="479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676507-4636-DD4F-3929-8DF1929A6B68}"/>
                  </a:ext>
                </a:extLst>
              </p:cNvPr>
              <p:cNvSpPr txBox="1"/>
              <p:nvPr/>
            </p:nvSpPr>
            <p:spPr>
              <a:xfrm>
                <a:off x="449989" y="6081243"/>
                <a:ext cx="35963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676507-4636-DD4F-3929-8DF1929A6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1243"/>
                <a:ext cx="3596386" cy="726326"/>
              </a:xfrm>
              <a:prstGeom prst="rect">
                <a:avLst/>
              </a:prstGeom>
              <a:blipFill>
                <a:blip r:embed="rId3"/>
                <a:stretch>
                  <a:fillRect l="-2712" r="-254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4F4C1C32-8C0F-3D3A-551C-F635CB93A80F}"/>
              </a:ext>
            </a:extLst>
          </p:cNvPr>
          <p:cNvSpPr txBox="1"/>
          <p:nvPr/>
        </p:nvSpPr>
        <p:spPr>
          <a:xfrm>
            <a:off x="449988" y="819920"/>
            <a:ext cx="1039853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）请用含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7" name="yt_image_12505" title="H_152.91">
            <a:extLst>
              <a:ext uri="{FF2B5EF4-FFF2-40B4-BE49-F238E27FC236}">
                <a16:creationId xmlns:a16="http://schemas.microsoft.com/office/drawing/2014/main" id="{4C0CCE70-A232-590D-E70A-2F0F28D9622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2732824"/>
            <a:ext cx="2201796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000" y="1556792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画图时考虑不全面而漏解</a:t>
            </a:r>
          </a:p>
        </p:txBody>
      </p:sp>
      <p:sp>
        <p:nvSpPr>
          <p:cNvPr id="12513" name="yt_shape_12513"/>
          <p:cNvSpPr txBox="1"/>
          <p:nvPr/>
        </p:nvSpPr>
        <p:spPr>
          <a:xfrm>
            <a:off x="540119" y="2056357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14" name="yt_table_125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502342"/>
              </p:ext>
            </p:extLst>
          </p:nvPr>
        </p:nvGraphicFramePr>
        <p:xfrm>
          <a:off x="540000" y="3015792"/>
          <a:ext cx="5299393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pic>
        <p:nvPicPr>
          <p:cNvPr id="3" name="yt_shape_1697707668154">
            <a:extLst>
              <a:ext uri="{FF2B5EF4-FFF2-40B4-BE49-F238E27FC236}">
                <a16:creationId xmlns:a16="http://schemas.microsoft.com/office/drawing/2014/main" id="{3EF9CED3-7CF2-2565-1246-F9474D6E3D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61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7C6EB2-E1FD-1C2A-248B-87AEF8598845}"/>
              </a:ext>
            </a:extLst>
          </p:cNvPr>
          <p:cNvSpPr txBox="1"/>
          <p:nvPr/>
        </p:nvSpPr>
        <p:spPr>
          <a:xfrm>
            <a:off x="907308" y="2485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1964</Words>
  <Application>Microsoft Office PowerPoint</Application>
  <PresentationFormat>宽屏</PresentationFormat>
  <Paragraphs>178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2023-10-19T15:49:27Z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