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1" r:id="rId7"/>
    <p:sldId id="372" r:id="rId8"/>
    <p:sldId id="374" r:id="rId9"/>
    <p:sldId id="375" r:id="rId10"/>
    <p:sldId id="391" r:id="rId11"/>
    <p:sldId id="378" r:id="rId12"/>
    <p:sldId id="379" r:id="rId13"/>
    <p:sldId id="380" r:id="rId14"/>
    <p:sldId id="385" r:id="rId15"/>
    <p:sldId id="381" r:id="rId16"/>
    <p:sldId id="389" r:id="rId17"/>
    <p:sldId id="383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bin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bin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5" name="yt_shape_12945"/>
          <p:cNvSpPr txBox="1"/>
          <p:nvPr/>
        </p:nvSpPr>
        <p:spPr>
          <a:xfrm>
            <a:off x="540000" y="2326167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44" name="yt_image_129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616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7" name="yt_shape_12947"/>
          <p:cNvSpPr txBox="1"/>
          <p:nvPr/>
        </p:nvSpPr>
        <p:spPr>
          <a:xfrm>
            <a:off x="540119" y="30237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经过圆外一点作圆的切线，这点和切点之间的线段的长，叫做这点到圆的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切线长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948" name="yt_shape_12948"/>
          <p:cNvSpPr txBox="1"/>
          <p:nvPr/>
        </p:nvSpPr>
        <p:spPr>
          <a:xfrm>
            <a:off x="540119" y="39831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从圆外一点可以向圆引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条切线，它们的切线长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，且这一点和圆心的连线平分两条切线的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夹角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3906A5-93D4-9DB5-0409-4DB8EF9A62CF}"/>
              </a:ext>
            </a:extLst>
          </p:cNvPr>
          <p:cNvSpPr txBox="1"/>
          <p:nvPr/>
        </p:nvSpPr>
        <p:spPr>
          <a:xfrm>
            <a:off x="10737107" y="297694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切线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0C3C5A-7271-C7F2-31D2-F1EEEA29A8D1}"/>
              </a:ext>
            </a:extLst>
          </p:cNvPr>
          <p:cNvSpPr txBox="1"/>
          <p:nvPr/>
        </p:nvSpPr>
        <p:spPr>
          <a:xfrm>
            <a:off x="450108" y="345243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8BCD53-CBAE-BFE3-526A-2DD6C16772D4}"/>
              </a:ext>
            </a:extLst>
          </p:cNvPr>
          <p:cNvSpPr txBox="1"/>
          <p:nvPr/>
        </p:nvSpPr>
        <p:spPr>
          <a:xfrm>
            <a:off x="4031508" y="393637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212FF5-72A2-626D-8754-C43252CA64D1}"/>
              </a:ext>
            </a:extLst>
          </p:cNvPr>
          <p:cNvSpPr txBox="1"/>
          <p:nvPr/>
        </p:nvSpPr>
        <p:spPr>
          <a:xfrm>
            <a:off x="7993907" y="393637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CCD2D7-92AC-68D9-8C6E-85D30688B66F}"/>
              </a:ext>
            </a:extLst>
          </p:cNvPr>
          <p:cNvSpPr txBox="1"/>
          <p:nvPr/>
        </p:nvSpPr>
        <p:spPr>
          <a:xfrm>
            <a:off x="3802908" y="441186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夹角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3" name="yt_shape_12993"/>
          <p:cNvSpPr txBox="1"/>
          <p:nvPr/>
        </p:nvSpPr>
        <p:spPr>
          <a:xfrm>
            <a:off x="540119" y="20651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97" name="yt_table_129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883295"/>
              </p:ext>
            </p:extLst>
          </p:nvPr>
        </p:nvGraphicFramePr>
        <p:xfrm>
          <a:off x="540000" y="302455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grpSp>
        <p:nvGrpSpPr>
          <p:cNvPr id="12994" name="yt_shape_12994_skip" title="H_167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6047" y="3933056"/>
            <a:ext cx="1459906" cy="2128788"/>
            <a:chOff x="0" y="0"/>
            <a:chExt cx="1459906" cy="2128788"/>
          </a:xfrm>
        </p:grpSpPr>
        <p:pic>
          <p:nvPicPr>
            <p:cNvPr id="2" name="yt_image_1299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9906" cy="1732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6" name="yt_shape_12996"/>
            <p:cNvSpPr txBox="1"/>
            <p:nvPr/>
          </p:nvSpPr>
          <p:spPr>
            <a:xfrm>
              <a:off x="196672" y="17687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42FDAE-B995-D2E0-7344-309AFA6E6C1C}"/>
              </a:ext>
            </a:extLst>
          </p:cNvPr>
          <p:cNvSpPr txBox="1"/>
          <p:nvPr/>
        </p:nvSpPr>
        <p:spPr>
          <a:xfrm>
            <a:off x="7114432" y="24938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9" name="yt_shape_12999"/>
          <p:cNvSpPr txBox="1"/>
          <p:nvPr/>
        </p:nvSpPr>
        <p:spPr>
          <a:xfrm>
            <a:off x="540119" y="22690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00" name="yt_image_130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693" y="3380801"/>
            <a:ext cx="1390613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B84F7B-BEEF-9ADA-5E4F-538159DA8BE9}"/>
              </a:ext>
            </a:extLst>
          </p:cNvPr>
          <p:cNvSpPr txBox="1"/>
          <p:nvPr/>
        </p:nvSpPr>
        <p:spPr>
          <a:xfrm>
            <a:off x="4247408" y="2697684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2" name="yt_shape_13002"/>
          <p:cNvSpPr txBox="1"/>
          <p:nvPr/>
        </p:nvSpPr>
        <p:spPr>
          <a:xfrm>
            <a:off x="540119" y="9979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（天津市中考）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03" name="yt_shape_13003"/>
          <p:cNvSpPr txBox="1"/>
          <p:nvPr/>
        </p:nvSpPr>
        <p:spPr>
          <a:xfrm>
            <a:off x="540000" y="1957373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的大小；</a:t>
            </a:r>
          </a:p>
        </p:txBody>
      </p:sp>
      <p:pic>
        <p:nvPicPr>
          <p:cNvPr id="13004" name="yt_image_130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171630"/>
            <a:ext cx="1923967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009">
                <a:extLst>
                  <a:ext uri="{FF2B5EF4-FFF2-40B4-BE49-F238E27FC236}">
                    <a16:creationId xmlns:a16="http://schemas.microsoft.com/office/drawing/2014/main" id="{7DF1AEEA-96BE-ACE8-1C94-3B78F1A59352}"/>
                  </a:ext>
                </a:extLst>
              </p:cNvPr>
              <p:cNvSpPr txBox="1"/>
              <p:nvPr/>
            </p:nvSpPr>
            <p:spPr>
              <a:xfrm>
                <a:off x="630011" y="2449612"/>
                <a:ext cx="5523948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的切线，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由圆周角定理，得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009">
                <a:extLst>
                  <a:ext uri="{FF2B5EF4-FFF2-40B4-BE49-F238E27FC236}">
                    <a16:creationId xmlns:a16="http://schemas.microsoft.com/office/drawing/2014/main" id="{7DF1AEEA-96BE-ACE8-1C94-3B78F1A593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449612"/>
                <a:ext cx="5523948" cy="2559419"/>
              </a:xfrm>
              <a:prstGeom prst="rect">
                <a:avLst/>
              </a:prstGeom>
              <a:blipFill>
                <a:blip r:embed="rId3"/>
                <a:stretch>
                  <a:fillRect l="-3308" t="-2143" r="-2205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012">
            <a:extLst>
              <a:ext uri="{FF2B5EF4-FFF2-40B4-BE49-F238E27FC236}">
                <a16:creationId xmlns:a16="http://schemas.microsoft.com/office/drawing/2014/main" id="{B2A43291-F40D-73C8-6A0C-58641D43239F}"/>
              </a:ext>
            </a:extLst>
          </p:cNvPr>
          <p:cNvSpPr txBox="1"/>
          <p:nvPr/>
        </p:nvSpPr>
        <p:spPr>
          <a:xfrm>
            <a:off x="4983143" y="5212183"/>
            <a:ext cx="2010230" cy="12336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50" b="0" i="0" u="none" spc="13963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011">
            <a:extLst>
              <a:ext uri="{FF2B5EF4-FFF2-40B4-BE49-F238E27FC236}">
                <a16:creationId xmlns:a16="http://schemas.microsoft.com/office/drawing/2014/main" id="{02635DE6-A792-EEBF-4E3F-E1698B6196A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4128315"/>
            <a:ext cx="198882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12CAD1E-4B1F-8C04-01AE-1E8E4B72EDCF}"/>
              </a:ext>
            </a:extLst>
          </p:cNvPr>
          <p:cNvSpPr txBox="1"/>
          <p:nvPr/>
        </p:nvSpPr>
        <p:spPr>
          <a:xfrm>
            <a:off x="540000" y="2402806"/>
            <a:ext cx="350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B70EAA-593C-F1D1-D937-C3A640648585}"/>
              </a:ext>
            </a:extLst>
          </p:cNvPr>
          <p:cNvSpPr txBox="1"/>
          <p:nvPr/>
        </p:nvSpPr>
        <p:spPr>
          <a:xfrm>
            <a:off x="540000" y="2878294"/>
            <a:ext cx="34951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5779C7-2CBA-35C9-C0F8-F00C382711F3}"/>
              </a:ext>
            </a:extLst>
          </p:cNvPr>
          <p:cNvSpPr txBox="1"/>
          <p:nvPr/>
        </p:nvSpPr>
        <p:spPr>
          <a:xfrm>
            <a:off x="540000" y="3353782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CA9BE6-32E3-3B56-1AA3-45224FA60CEF}"/>
              </a:ext>
            </a:extLst>
          </p:cNvPr>
          <p:cNvSpPr txBox="1"/>
          <p:nvPr/>
        </p:nvSpPr>
        <p:spPr>
          <a:xfrm>
            <a:off x="540000" y="3829270"/>
            <a:ext cx="565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4C4CBC-5D4A-08B9-B78A-924EB6CA64F4}"/>
                  </a:ext>
                </a:extLst>
              </p:cNvPr>
              <p:cNvSpPr txBox="1"/>
              <p:nvPr/>
            </p:nvSpPr>
            <p:spPr>
              <a:xfrm>
                <a:off x="540000" y="4304758"/>
                <a:ext cx="56363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由圆周角定理，得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4C4CBC-5D4A-08B9-B78A-924EB6CA64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4758"/>
                <a:ext cx="5636323" cy="726326"/>
              </a:xfrm>
              <a:prstGeom prst="rect">
                <a:avLst/>
              </a:prstGeom>
              <a:blipFill>
                <a:blip r:embed="rId5"/>
                <a:stretch>
                  <a:fillRect l="-1732" r="-184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4" name="yt_shape_13014"/>
          <p:cNvSpPr txBox="1"/>
          <p:nvPr/>
        </p:nvSpPr>
        <p:spPr>
          <a:xfrm>
            <a:off x="641395" y="1816089"/>
            <a:ext cx="4421082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016" name="yt_shape_13016"/>
          <p:cNvSpPr txBox="1"/>
          <p:nvPr/>
        </p:nvSpPr>
        <p:spPr>
          <a:xfrm>
            <a:off x="4994527" y="6136444"/>
            <a:ext cx="2010230" cy="12336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50" b="0" i="0" u="none" spc="13963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015" name="yt_image_130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4505511"/>
            <a:ext cx="198882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4BB164-38C8-33AA-35CD-4FCC9B77038D}"/>
              </a:ext>
            </a:extLst>
          </p:cNvPr>
          <p:cNvSpPr txBox="1"/>
          <p:nvPr/>
        </p:nvSpPr>
        <p:spPr>
          <a:xfrm>
            <a:off x="551384" y="1769283"/>
            <a:ext cx="2016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ED55DE-B4E2-5E40-1113-BF472F3E2019}"/>
              </a:ext>
            </a:extLst>
          </p:cNvPr>
          <p:cNvSpPr txBox="1"/>
          <p:nvPr/>
        </p:nvSpPr>
        <p:spPr>
          <a:xfrm>
            <a:off x="551384" y="2244771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2F87A8-9D19-D66E-F2F3-60A967407D1D}"/>
              </a:ext>
            </a:extLst>
          </p:cNvPr>
          <p:cNvSpPr txBox="1"/>
          <p:nvPr/>
        </p:nvSpPr>
        <p:spPr>
          <a:xfrm>
            <a:off x="551384" y="2720259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953040-D6EE-5E4F-BFFE-79316B82A2AC}"/>
              </a:ext>
            </a:extLst>
          </p:cNvPr>
          <p:cNvSpPr txBox="1"/>
          <p:nvPr/>
        </p:nvSpPr>
        <p:spPr>
          <a:xfrm>
            <a:off x="551384" y="3195747"/>
            <a:ext cx="346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E820AC-59EF-6F26-DDD5-2028EB4AFB7B}"/>
              </a:ext>
            </a:extLst>
          </p:cNvPr>
          <p:cNvSpPr txBox="1"/>
          <p:nvPr/>
        </p:nvSpPr>
        <p:spPr>
          <a:xfrm>
            <a:off x="551384" y="3671235"/>
            <a:ext cx="363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C9F77E-C616-940E-CC7A-39F6321B0029}"/>
              </a:ext>
            </a:extLst>
          </p:cNvPr>
          <p:cNvSpPr txBox="1"/>
          <p:nvPr/>
        </p:nvSpPr>
        <p:spPr>
          <a:xfrm>
            <a:off x="551384" y="4146723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0D7ED5-01E8-15D8-700B-22AFDB06752B}"/>
              </a:ext>
            </a:extLst>
          </p:cNvPr>
          <p:cNvSpPr txBox="1"/>
          <p:nvPr/>
        </p:nvSpPr>
        <p:spPr>
          <a:xfrm>
            <a:off x="551384" y="4622211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47D88D-8DF6-A38D-5F3D-E2DF31B61DBA}"/>
              </a:ext>
            </a:extLst>
          </p:cNvPr>
          <p:cNvSpPr txBox="1"/>
          <p:nvPr/>
        </p:nvSpPr>
        <p:spPr>
          <a:xfrm>
            <a:off x="551384" y="5097699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D3D2F6-D79F-0C89-4327-F221F15F7019}"/>
              </a:ext>
            </a:extLst>
          </p:cNvPr>
          <p:cNvSpPr txBox="1"/>
          <p:nvPr/>
        </p:nvSpPr>
        <p:spPr>
          <a:xfrm>
            <a:off x="551384" y="5573187"/>
            <a:ext cx="4558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006">
            <a:extLst>
              <a:ext uri="{FF2B5EF4-FFF2-40B4-BE49-F238E27FC236}">
                <a16:creationId xmlns:a16="http://schemas.microsoft.com/office/drawing/2014/main" id="{4B0F06A3-3CC8-C32F-CAAF-8CB7462AF804}"/>
              </a:ext>
            </a:extLst>
          </p:cNvPr>
          <p:cNvSpPr txBox="1"/>
          <p:nvPr/>
        </p:nvSpPr>
        <p:spPr>
          <a:xfrm>
            <a:off x="407368" y="1340768"/>
            <a:ext cx="10908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3007">
            <a:extLst>
              <a:ext uri="{FF2B5EF4-FFF2-40B4-BE49-F238E27FC236}">
                <a16:creationId xmlns:a16="http://schemas.microsoft.com/office/drawing/2014/main" id="{87077DE3-0E08-38C7-BCFA-2F82E967944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331669"/>
            <a:ext cx="1988819" cy="165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9" name="yt_shape_13019"/>
          <p:cNvSpPr txBox="1"/>
          <p:nvPr/>
        </p:nvSpPr>
        <p:spPr>
          <a:xfrm>
            <a:off x="540000" y="692696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18" name="yt_image_130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69269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1" name="yt_shape_13021"/>
          <p:cNvSpPr txBox="1"/>
          <p:nvPr/>
        </p:nvSpPr>
        <p:spPr>
          <a:xfrm>
            <a:off x="540119" y="13902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8cm.</a:t>
            </a:r>
          </a:p>
        </p:txBody>
      </p:sp>
      <p:sp>
        <p:nvSpPr>
          <p:cNvPr id="13024" name="yt_shape_13024"/>
          <p:cNvSpPr txBox="1"/>
          <p:nvPr/>
        </p:nvSpPr>
        <p:spPr>
          <a:xfrm>
            <a:off x="335360" y="2276872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982E72-62EF-4502-AEDE-D9B8D89E346E}"/>
              </a:ext>
            </a:extLst>
          </p:cNvPr>
          <p:cNvSpPr txBox="1"/>
          <p:nvPr/>
        </p:nvSpPr>
        <p:spPr>
          <a:xfrm>
            <a:off x="292777" y="2636912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EBCFD1-608D-3B78-2CA9-095C3CE509A7}"/>
              </a:ext>
            </a:extLst>
          </p:cNvPr>
          <p:cNvSpPr txBox="1"/>
          <p:nvPr/>
        </p:nvSpPr>
        <p:spPr>
          <a:xfrm>
            <a:off x="292777" y="3112400"/>
            <a:ext cx="354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EB4926-BB22-7149-25B5-8E22684F8A03}"/>
              </a:ext>
            </a:extLst>
          </p:cNvPr>
          <p:cNvSpPr txBox="1"/>
          <p:nvPr/>
        </p:nvSpPr>
        <p:spPr>
          <a:xfrm>
            <a:off x="292777" y="3587888"/>
            <a:ext cx="639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分别与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3EC9C2-C3BF-7E07-E82D-6B304FFD1FA0}"/>
              </a:ext>
            </a:extLst>
          </p:cNvPr>
          <p:cNvSpPr txBox="1"/>
          <p:nvPr/>
        </p:nvSpPr>
        <p:spPr>
          <a:xfrm>
            <a:off x="292777" y="4063376"/>
            <a:ext cx="470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B33E33-E8F3-FDF3-F9B1-F414475D70E6}"/>
                  </a:ext>
                </a:extLst>
              </p:cNvPr>
              <p:cNvSpPr txBox="1"/>
              <p:nvPr/>
            </p:nvSpPr>
            <p:spPr>
              <a:xfrm>
                <a:off x="292777" y="4538864"/>
                <a:ext cx="5583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B33E33-E8F3-FDF3-F9B1-F414475D70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77" y="4538864"/>
                <a:ext cx="5583936" cy="765061"/>
              </a:xfrm>
              <a:prstGeom prst="rect">
                <a:avLst/>
              </a:prstGeom>
              <a:blipFill>
                <a:blip r:embed="rId3"/>
                <a:stretch>
                  <a:fillRect l="-1638" r="-185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D4D99B-180C-E1D1-4EA5-47C938541702}"/>
                  </a:ext>
                </a:extLst>
              </p:cNvPr>
              <p:cNvSpPr txBox="1"/>
              <p:nvPr/>
            </p:nvSpPr>
            <p:spPr>
              <a:xfrm>
                <a:off x="292777" y="5210313"/>
                <a:ext cx="81144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D4D99B-180C-E1D1-4EA5-47C938541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77" y="5210313"/>
                <a:ext cx="8114412" cy="765061"/>
              </a:xfrm>
              <a:prstGeom prst="rect">
                <a:avLst/>
              </a:prstGeom>
              <a:blipFill>
                <a:blip r:embed="rId4"/>
                <a:stretch>
                  <a:fillRect l="-1127" r="-11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F60CB6F-8588-DCE0-D8E8-E58E1A03792B}"/>
              </a:ext>
            </a:extLst>
          </p:cNvPr>
          <p:cNvSpPr txBox="1"/>
          <p:nvPr/>
        </p:nvSpPr>
        <p:spPr>
          <a:xfrm>
            <a:off x="292777" y="5881762"/>
            <a:ext cx="636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25E5CBA-21F3-7005-9804-C6405066C366}"/>
              </a:ext>
            </a:extLst>
          </p:cNvPr>
          <p:cNvSpPr txBox="1"/>
          <p:nvPr/>
        </p:nvSpPr>
        <p:spPr>
          <a:xfrm>
            <a:off x="292777" y="6357250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4D113A1-E8F2-6702-341D-9A68D81CAC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7735" y="2298926"/>
            <a:ext cx="2156809" cy="17333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6" name="yt_shape_13026"/>
          <p:cNvSpPr txBox="1"/>
          <p:nvPr/>
        </p:nvSpPr>
        <p:spPr>
          <a:xfrm>
            <a:off x="540000" y="764704"/>
            <a:ext cx="2880597" cy="49815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5B1CD9-BB10-C01A-4CE3-09D86A1AE458}"/>
              </a:ext>
            </a:extLst>
          </p:cNvPr>
          <p:cNvSpPr txBox="1"/>
          <p:nvPr/>
        </p:nvSpPr>
        <p:spPr>
          <a:xfrm>
            <a:off x="525008" y="1124744"/>
            <a:ext cx="4353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1937B43-5035-7F79-D7D0-3D5A05377138}"/>
              </a:ext>
            </a:extLst>
          </p:cNvPr>
          <p:cNvSpPr txBox="1"/>
          <p:nvPr/>
        </p:nvSpPr>
        <p:spPr>
          <a:xfrm>
            <a:off x="525008" y="1556792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8A30C8-6A0C-F097-197E-092A1B37DD15}"/>
              </a:ext>
            </a:extLst>
          </p:cNvPr>
          <p:cNvSpPr txBox="1"/>
          <p:nvPr/>
        </p:nvSpPr>
        <p:spPr>
          <a:xfrm>
            <a:off x="525008" y="2032280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C536BD5-3DE3-1161-C405-5D1DBBE7C801}"/>
                  </a:ext>
                </a:extLst>
              </p:cNvPr>
              <p:cNvSpPr txBox="1"/>
              <p:nvPr/>
            </p:nvSpPr>
            <p:spPr>
              <a:xfrm>
                <a:off x="525008" y="2507768"/>
                <a:ext cx="148945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C536BD5-3DE3-1161-C405-5D1DBBE7C8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008" y="2507768"/>
                <a:ext cx="1489457" cy="772110"/>
              </a:xfrm>
              <a:prstGeom prst="rect">
                <a:avLst/>
              </a:prstGeom>
              <a:blipFill>
                <a:blip r:embed="rId2"/>
                <a:stretch>
                  <a:fillRect l="-6148" r="-696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D46020AF-60B4-6CF5-A5FB-88CAB8972ADB}"/>
              </a:ext>
            </a:extLst>
          </p:cNvPr>
          <p:cNvSpPr txBox="1"/>
          <p:nvPr/>
        </p:nvSpPr>
        <p:spPr>
          <a:xfrm>
            <a:off x="525008" y="3186266"/>
            <a:ext cx="539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B9BD41-2372-741F-2164-C714EA9B37F2}"/>
                  </a:ext>
                </a:extLst>
              </p:cNvPr>
              <p:cNvSpPr txBox="1"/>
              <p:nvPr/>
            </p:nvSpPr>
            <p:spPr>
              <a:xfrm>
                <a:off x="525008" y="3573016"/>
                <a:ext cx="419804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B9BD41-2372-741F-2164-C714EA9B37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008" y="3573016"/>
                <a:ext cx="4198048" cy="630441"/>
              </a:xfrm>
              <a:prstGeom prst="rect">
                <a:avLst/>
              </a:prstGeom>
              <a:blipFill>
                <a:blip r:embed="rId3"/>
                <a:stretch>
                  <a:fillRect l="-2177" r="-203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E66DB00-644E-D16B-931E-0E68CBD3ED02}"/>
                  </a:ext>
                </a:extLst>
              </p:cNvPr>
              <p:cNvSpPr txBox="1"/>
              <p:nvPr/>
            </p:nvSpPr>
            <p:spPr>
              <a:xfrm>
                <a:off x="525008" y="4060342"/>
                <a:ext cx="164979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E66DB00-644E-D16B-931E-0E68CBD3ED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008" y="4060342"/>
                <a:ext cx="1649793" cy="769061"/>
              </a:xfrm>
              <a:prstGeom prst="rect">
                <a:avLst/>
              </a:prstGeom>
              <a:blipFill>
                <a:blip r:embed="rId4"/>
                <a:stretch>
                  <a:fillRect l="-5535" r="-590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383700D5-C57C-8A5D-27AB-2727DD6D40AD}"/>
              </a:ext>
            </a:extLst>
          </p:cNvPr>
          <p:cNvSpPr txBox="1"/>
          <p:nvPr/>
        </p:nvSpPr>
        <p:spPr>
          <a:xfrm>
            <a:off x="525008" y="4735791"/>
            <a:ext cx="198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38B5542-635F-6076-107F-B302CB4F1077}"/>
              </a:ext>
            </a:extLst>
          </p:cNvPr>
          <p:cNvSpPr txBox="1"/>
          <p:nvPr/>
        </p:nvSpPr>
        <p:spPr>
          <a:xfrm>
            <a:off x="525008" y="5085184"/>
            <a:ext cx="458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分别与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相切，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E614A86-77CA-56FB-3B6E-EB5868BF9D2A}"/>
              </a:ext>
            </a:extLst>
          </p:cNvPr>
          <p:cNvSpPr txBox="1"/>
          <p:nvPr/>
        </p:nvSpPr>
        <p:spPr>
          <a:xfrm>
            <a:off x="525008" y="5517232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B2D99E9-E732-D8CF-796E-3C51B3181455}"/>
              </a:ext>
            </a:extLst>
          </p:cNvPr>
          <p:cNvSpPr txBox="1"/>
          <p:nvPr/>
        </p:nvSpPr>
        <p:spPr>
          <a:xfrm>
            <a:off x="525008" y="5949280"/>
            <a:ext cx="551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D6A161-4BE1-0CE2-CECC-D608FF8AEC1A}"/>
              </a:ext>
            </a:extLst>
          </p:cNvPr>
          <p:cNvSpPr txBox="1"/>
          <p:nvPr/>
        </p:nvSpPr>
        <p:spPr>
          <a:xfrm>
            <a:off x="525008" y="6381328"/>
            <a:ext cx="273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6.4cm.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C9F371D-5731-AE62-99AF-3775AEFC13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4272" y="1641075"/>
            <a:ext cx="2156809" cy="1733386"/>
          </a:xfrm>
          <a:prstGeom prst="rect">
            <a:avLst/>
          </a:prstGeom>
        </p:spPr>
      </p:pic>
      <p:pic>
        <p:nvPicPr>
          <p:cNvPr id="24" name="yt_image_13022">
            <a:extLst>
              <a:ext uri="{FF2B5EF4-FFF2-40B4-BE49-F238E27FC236}">
                <a16:creationId xmlns:a16="http://schemas.microsoft.com/office/drawing/2014/main" id="{8AB73461-294A-41EE-D406-797CCFC8F3BE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3755366"/>
            <a:ext cx="1523275" cy="120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1" name="yt_shape_13031"/>
          <p:cNvSpPr txBox="1"/>
          <p:nvPr/>
        </p:nvSpPr>
        <p:spPr>
          <a:xfrm>
            <a:off x="540000" y="3126131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030" name="yt_image_130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2662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3" name="yt_shape_13033"/>
          <p:cNvSpPr txBox="1"/>
          <p:nvPr/>
        </p:nvSpPr>
        <p:spPr>
          <a:xfrm>
            <a:off x="2753171" y="3269062"/>
            <a:ext cx="6685658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有两条切线相交时往往用切线长定理得线段相等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0" name="yt_shape_12950"/>
          <p:cNvSpPr txBox="1"/>
          <p:nvPr/>
        </p:nvSpPr>
        <p:spPr>
          <a:xfrm>
            <a:off x="540000" y="1636247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49" name="yt_image_129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6247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2" name="yt_shape_12952"/>
          <p:cNvSpPr txBox="1"/>
          <p:nvPr/>
        </p:nvSpPr>
        <p:spPr>
          <a:xfrm>
            <a:off x="540000" y="2339544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切线长定理</a:t>
            </a:r>
          </a:p>
        </p:txBody>
      </p:sp>
      <p:sp>
        <p:nvSpPr>
          <p:cNvPr id="12953" name="yt_shape_12953"/>
          <p:cNvSpPr txBox="1"/>
          <p:nvPr/>
        </p:nvSpPr>
        <p:spPr>
          <a:xfrm>
            <a:off x="540119" y="28391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（杭州市中考）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分别切圆于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57" name="yt_table_1295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795963"/>
              </p:ext>
            </p:extLst>
          </p:nvPr>
        </p:nvGraphicFramePr>
        <p:xfrm>
          <a:off x="540000" y="3798544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grpSp>
        <p:nvGrpSpPr>
          <p:cNvPr id="12954" name="yt_shape_12954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6257" y="3798544"/>
            <a:ext cx="2063682" cy="1783602"/>
            <a:chOff x="0" y="0"/>
            <a:chExt cx="2063682" cy="1783602"/>
          </a:xfrm>
        </p:grpSpPr>
        <p:pic>
          <p:nvPicPr>
            <p:cNvPr id="2" name="yt_image_1295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3682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6" name="yt_shape_12956"/>
            <p:cNvSpPr txBox="1"/>
            <p:nvPr/>
          </p:nvSpPr>
          <p:spPr>
            <a:xfrm>
              <a:off x="498560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47585">
            <a:extLst>
              <a:ext uri="{FF2B5EF4-FFF2-40B4-BE49-F238E27FC236}">
                <a16:creationId xmlns:a16="http://schemas.microsoft.com/office/drawing/2014/main" id="{7ECDAA1A-EF98-1E45-3658-F451AA3622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7887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E3E20DA-65CA-4419-DA4F-6F961E406C8C}"/>
              </a:ext>
            </a:extLst>
          </p:cNvPr>
          <p:cNvSpPr txBox="1"/>
          <p:nvPr/>
        </p:nvSpPr>
        <p:spPr>
          <a:xfrm>
            <a:off x="1888383" y="32677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9" name="yt_shape_12959"/>
          <p:cNvSpPr txBox="1"/>
          <p:nvPr/>
        </p:nvSpPr>
        <p:spPr>
          <a:xfrm>
            <a:off x="540119" y="14847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是劣弧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上的点（不与点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重合），过点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63" name="yt_table_1296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58989"/>
              </p:ext>
            </p:extLst>
          </p:nvPr>
        </p:nvGraphicFramePr>
        <p:xfrm>
          <a:off x="540000" y="2924350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grpSp>
        <p:nvGrpSpPr>
          <p:cNvPr id="12960" name="yt_shape_12960_skip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1864" y="4060300"/>
            <a:ext cx="2073794" cy="1767600"/>
            <a:chOff x="0" y="0"/>
            <a:chExt cx="2073794" cy="1767600"/>
          </a:xfrm>
        </p:grpSpPr>
        <p:pic>
          <p:nvPicPr>
            <p:cNvPr id="2" name="yt_image_1296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3794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2" name="yt_shape_12962"/>
            <p:cNvSpPr txBox="1"/>
            <p:nvPr/>
          </p:nvSpPr>
          <p:spPr>
            <a:xfrm>
              <a:off x="503616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70B359-6C83-70E5-2273-0D8BA00C5E50}"/>
              </a:ext>
            </a:extLst>
          </p:cNvPr>
          <p:cNvSpPr txBox="1"/>
          <p:nvPr/>
        </p:nvSpPr>
        <p:spPr>
          <a:xfrm>
            <a:off x="2988521" y="238895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5" name="yt_shape_12965"/>
          <p:cNvSpPr txBox="1"/>
          <p:nvPr/>
        </p:nvSpPr>
        <p:spPr>
          <a:xfrm>
            <a:off x="540119" y="24004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是切点，若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66" name="yt_image_129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4367" y="3512246"/>
            <a:ext cx="1843264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32EB8D-7A57-6ADA-6F2B-3E5C715D5CF6}"/>
              </a:ext>
            </a:extLst>
          </p:cNvPr>
          <p:cNvSpPr txBox="1"/>
          <p:nvPr/>
        </p:nvSpPr>
        <p:spPr>
          <a:xfrm>
            <a:off x="2278908" y="282912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8" name="yt_shape_12968"/>
          <p:cNvSpPr txBox="1"/>
          <p:nvPr/>
        </p:nvSpPr>
        <p:spPr>
          <a:xfrm>
            <a:off x="540119" y="12389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69" name="yt_image_129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3078685"/>
            <a:ext cx="2016224" cy="154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1" name="yt_shape_12971"/>
          <p:cNvSpPr txBox="1"/>
          <p:nvPr/>
        </p:nvSpPr>
        <p:spPr>
          <a:xfrm>
            <a:off x="540000" y="2251670"/>
            <a:ext cx="526144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119B70-FC02-0FCD-931F-A210C0F72A27}"/>
              </a:ext>
            </a:extLst>
          </p:cNvPr>
          <p:cNvSpPr txBox="1"/>
          <p:nvPr/>
        </p:nvSpPr>
        <p:spPr>
          <a:xfrm>
            <a:off x="449989" y="2204864"/>
            <a:ext cx="53906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分别切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FD88D5-C73E-A5BB-833C-2A6975BFF375}"/>
              </a:ext>
            </a:extLst>
          </p:cNvPr>
          <p:cNvSpPr txBox="1"/>
          <p:nvPr/>
        </p:nvSpPr>
        <p:spPr>
          <a:xfrm>
            <a:off x="449989" y="2680352"/>
            <a:ext cx="39380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5CD09B-5EBC-914B-8808-D03A05C8DC39}"/>
              </a:ext>
            </a:extLst>
          </p:cNvPr>
          <p:cNvSpPr txBox="1"/>
          <p:nvPr/>
        </p:nvSpPr>
        <p:spPr>
          <a:xfrm>
            <a:off x="449989" y="3155840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5EA5DD-4DB2-5867-74BD-A8D048D80F91}"/>
              </a:ext>
            </a:extLst>
          </p:cNvPr>
          <p:cNvSpPr txBox="1"/>
          <p:nvPr/>
        </p:nvSpPr>
        <p:spPr>
          <a:xfrm>
            <a:off x="449989" y="3631328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4E934F-0716-61EA-FE31-840EBD29AF1D}"/>
              </a:ext>
            </a:extLst>
          </p:cNvPr>
          <p:cNvSpPr txBox="1"/>
          <p:nvPr/>
        </p:nvSpPr>
        <p:spPr>
          <a:xfrm>
            <a:off x="3428139" y="3631328"/>
            <a:ext cx="740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57FD27-7270-BF41-F055-3F589985E283}"/>
              </a:ext>
            </a:extLst>
          </p:cNvPr>
          <p:cNvSpPr txBox="1"/>
          <p:nvPr/>
        </p:nvSpPr>
        <p:spPr>
          <a:xfrm>
            <a:off x="4293327" y="3631328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AAEB60-6983-1DF1-0829-6723CF2030A3}"/>
              </a:ext>
            </a:extLst>
          </p:cNvPr>
          <p:cNvSpPr txBox="1"/>
          <p:nvPr/>
        </p:nvSpPr>
        <p:spPr>
          <a:xfrm>
            <a:off x="449989" y="4106816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40000" y="2117118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切线长定理的应用</a:t>
            </a:r>
          </a:p>
        </p:txBody>
      </p:sp>
      <p:sp>
        <p:nvSpPr>
          <p:cNvPr id="12973" name="yt_shape_12973"/>
          <p:cNvSpPr txBox="1"/>
          <p:nvPr/>
        </p:nvSpPr>
        <p:spPr>
          <a:xfrm>
            <a:off x="540119" y="26166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一个钢管放在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形架内，如图是其截面图，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为钢管的圆心，如果钢管的半径为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75" name="yt_table_12975_skip" title="H_162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4207865"/>
                  </p:ext>
                </p:extLst>
              </p:nvPr>
            </p:nvGraphicFramePr>
            <p:xfrm>
              <a:off x="540000" y="3576118"/>
              <a:ext cx="1925765" cy="2065276"/>
            </p:xfrm>
            <a:graphic>
              <a:graphicData uri="http://schemas.openxmlformats.org/drawingml/2006/table">
                <a:tbl>
                  <a:tblPr/>
                  <a:tblGrid>
                    <a:gridCol w="1925765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75" name="yt_table_12975_skip" descr="{&quot;rangeId&quot;:9,&quot;type&quot;:&quot;Option&quot;,&quot;drawing&quot;:[&quot;yt_image_12974&quot;]}" title="H_162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4207865"/>
                  </p:ext>
                </p:extLst>
              </p:nvPr>
            </p:nvGraphicFramePr>
            <p:xfrm>
              <a:off x="540000" y="2359000"/>
              <a:ext cx="1925765" cy="2065276"/>
            </p:xfrm>
            <a:graphic>
              <a:graphicData uri="http://schemas.openxmlformats.org/drawingml/2006/table">
                <a:tbl>
                  <a:tblPr/>
                  <a:tblGrid>
                    <a:gridCol w="1925765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7368" b="-2960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7119" b="-90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0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5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974" name="yt_image_12974_skip" title="H_120.0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881" y="3576118"/>
            <a:ext cx="1592953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847772">
            <a:extLst>
              <a:ext uri="{FF2B5EF4-FFF2-40B4-BE49-F238E27FC236}">
                <a16:creationId xmlns:a16="http://schemas.microsoft.com/office/drawing/2014/main" id="{A706371A-3E3B-0E91-4770-2FD266E00A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5644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DF02E2-2DF9-BABF-CDC4-D682ACF52895}"/>
              </a:ext>
            </a:extLst>
          </p:cNvPr>
          <p:cNvSpPr txBox="1"/>
          <p:nvPr/>
        </p:nvSpPr>
        <p:spPr>
          <a:xfrm>
            <a:off x="5193558" y="30453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6" name="yt_shape_12976"/>
          <p:cNvSpPr txBox="1"/>
          <p:nvPr/>
        </p:nvSpPr>
        <p:spPr>
          <a:xfrm>
            <a:off x="540119" y="8367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内切于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，切点分别是点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77" name="yt_image_1297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555522"/>
            <a:ext cx="1652997" cy="212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0DFC85E-6676-3C0A-BD7D-77DEB0A48992}"/>
              </a:ext>
            </a:extLst>
          </p:cNvPr>
          <p:cNvSpPr txBox="1"/>
          <p:nvPr/>
        </p:nvSpPr>
        <p:spPr>
          <a:xfrm>
            <a:off x="479376" y="1441344"/>
            <a:ext cx="259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63D100-C0E6-CDB6-81EA-034966BD343C}"/>
              </a:ext>
            </a:extLst>
          </p:cNvPr>
          <p:cNvSpPr txBox="1"/>
          <p:nvPr/>
        </p:nvSpPr>
        <p:spPr>
          <a:xfrm>
            <a:off x="479376" y="1772816"/>
            <a:ext cx="3958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的内切圆，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B69340-374C-2B06-5858-84E460F73E8B}"/>
              </a:ext>
            </a:extLst>
          </p:cNvPr>
          <p:cNvSpPr txBox="1"/>
          <p:nvPr/>
        </p:nvSpPr>
        <p:spPr>
          <a:xfrm>
            <a:off x="479376" y="2132856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8EE97D-78EF-3891-9746-E462E7D0D729}"/>
              </a:ext>
            </a:extLst>
          </p:cNvPr>
          <p:cNvSpPr txBox="1"/>
          <p:nvPr/>
        </p:nvSpPr>
        <p:spPr>
          <a:xfrm>
            <a:off x="479376" y="2492896"/>
            <a:ext cx="446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B1F0A6-7CEE-7AB6-FAEB-1C00E5585CB3}"/>
              </a:ext>
            </a:extLst>
          </p:cNvPr>
          <p:cNvSpPr txBox="1"/>
          <p:nvPr/>
        </p:nvSpPr>
        <p:spPr>
          <a:xfrm>
            <a:off x="479376" y="2852936"/>
            <a:ext cx="318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是矩形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66AD47-FADC-2541-755D-326CD0EA6164}"/>
              </a:ext>
            </a:extLst>
          </p:cNvPr>
          <p:cNvSpPr txBox="1"/>
          <p:nvPr/>
        </p:nvSpPr>
        <p:spPr>
          <a:xfrm>
            <a:off x="569387" y="3140968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7205FF-9644-CE25-60D9-443426F3445C}"/>
              </a:ext>
            </a:extLst>
          </p:cNvPr>
          <p:cNvSpPr txBox="1"/>
          <p:nvPr/>
        </p:nvSpPr>
        <p:spPr>
          <a:xfrm>
            <a:off x="479376" y="3501008"/>
            <a:ext cx="318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1ACF6A-4CAC-A3A3-D3F4-9D53A1BAAA19}"/>
              </a:ext>
            </a:extLst>
          </p:cNvPr>
          <p:cNvSpPr txBox="1"/>
          <p:nvPr/>
        </p:nvSpPr>
        <p:spPr>
          <a:xfrm>
            <a:off x="479376" y="3861048"/>
            <a:ext cx="4493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BECF10-4CE3-7282-F998-8CE3C5E7D1F0}"/>
              </a:ext>
            </a:extLst>
          </p:cNvPr>
          <p:cNvSpPr txBox="1"/>
          <p:nvPr/>
        </p:nvSpPr>
        <p:spPr>
          <a:xfrm>
            <a:off x="479376" y="4221088"/>
            <a:ext cx="479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AF61CF-F25D-B77F-A76A-01BF2A2165CD}"/>
                  </a:ext>
                </a:extLst>
              </p:cNvPr>
              <p:cNvSpPr txBox="1"/>
              <p:nvPr/>
            </p:nvSpPr>
            <p:spPr>
              <a:xfrm>
                <a:off x="479376" y="4581128"/>
                <a:ext cx="509739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AF61CF-F25D-B77F-A76A-01BF2A2165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581128"/>
                <a:ext cx="5097399" cy="630441"/>
              </a:xfrm>
              <a:prstGeom prst="rect">
                <a:avLst/>
              </a:prstGeom>
              <a:blipFill>
                <a:blip r:embed="rId3"/>
                <a:stretch>
                  <a:fillRect l="-1914" r="-1914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8D3D4C9-5186-806A-564D-5D5AD317C836}"/>
              </a:ext>
            </a:extLst>
          </p:cNvPr>
          <p:cNvSpPr txBox="1"/>
          <p:nvPr/>
        </p:nvSpPr>
        <p:spPr>
          <a:xfrm>
            <a:off x="479376" y="5013176"/>
            <a:ext cx="258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85B84E-D8F0-6366-505F-D4B9C6800B86}"/>
              </a:ext>
            </a:extLst>
          </p:cNvPr>
          <p:cNvSpPr txBox="1"/>
          <p:nvPr/>
        </p:nvSpPr>
        <p:spPr>
          <a:xfrm>
            <a:off x="479376" y="5373216"/>
            <a:ext cx="2628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2">
                <a:extLst>
                  <a:ext uri="{FF2B5EF4-FFF2-40B4-BE49-F238E27FC236}">
                    <a16:creationId xmlns:a16="http://schemas.microsoft.com/office/drawing/2014/main" id="{89EF9C42-DA18-5B09-38F8-4835B90EE310}"/>
                  </a:ext>
                </a:extLst>
              </p:cNvPr>
              <p:cNvSpPr txBox="1"/>
              <p:nvPr/>
            </p:nvSpPr>
            <p:spPr>
              <a:xfrm>
                <a:off x="520041" y="5780062"/>
                <a:ext cx="6508192" cy="1119024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的内切圆的半径为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阴影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16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4π.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15" name="yt_shape_2">
                <a:extLst>
                  <a:ext uri="{FF2B5EF4-FFF2-40B4-BE49-F238E27FC236}">
                    <a16:creationId xmlns:a16="http://schemas.microsoft.com/office/drawing/2014/main" id="{89EF9C42-DA18-5B09-38F8-4835B90EE3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041" y="5780062"/>
                <a:ext cx="6508192" cy="1119024"/>
              </a:xfrm>
              <a:prstGeom prst="rect">
                <a:avLst/>
              </a:prstGeom>
              <a:blipFill>
                <a:blip r:embed="rId4"/>
                <a:stretch>
                  <a:fillRect l="-2809" t="-4348" r="-375" b="-8696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yt_shape_12982">
            <a:extLst>
              <a:ext uri="{FF2B5EF4-FFF2-40B4-BE49-F238E27FC236}">
                <a16:creationId xmlns:a16="http://schemas.microsoft.com/office/drawing/2014/main" id="{1EC2DA88-46C7-388E-D5B4-37C477B8DC28}"/>
              </a:ext>
            </a:extLst>
          </p:cNvPr>
          <p:cNvSpPr txBox="1"/>
          <p:nvPr/>
        </p:nvSpPr>
        <p:spPr>
          <a:xfrm>
            <a:off x="5175426" y="7993756"/>
            <a:ext cx="1398203" cy="167488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300" b="0" i="0" u="none" spc="-9300">
                <a:solidFill>
                  <a:srgbClr val="1EE3CF"/>
                </a:solidFill>
                <a:effectLst/>
                <a:latin typeface="Times New Roman" pitchFamily="93"/>
                <a:ea typeface="宋体" pitchFamily="93"/>
                <a:cs typeface="宋体" pitchFamily="93"/>
              </a:rPr>
              <a:t> </a:t>
            </a:r>
            <a:r>
              <a:rPr lang="en-US" altLang="zh-CN" sz="9300" b="0" i="0" u="none" spc="8578">
                <a:solidFill>
                  <a:srgbClr val="1EE3CF"/>
                </a:solidFill>
                <a:effectLst/>
                <a:latin typeface="Times New Roman" pitchFamily="93"/>
                <a:ea typeface="宋体" pitchFamily="93"/>
                <a:cs typeface="宋体" pitchFamily="9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7" name="yt_image_12981">
            <a:extLst>
              <a:ext uri="{FF2B5EF4-FFF2-40B4-BE49-F238E27FC236}">
                <a16:creationId xmlns:a16="http://schemas.microsoft.com/office/drawing/2014/main" id="{383150B6-3A27-ED76-B81D-E2B10961C49E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65084" y="3798307"/>
            <a:ext cx="1384313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0E95EF79-8157-DD84-46E7-A32DB884AF3B}"/>
              </a:ext>
            </a:extLst>
          </p:cNvPr>
          <p:cNvSpPr txBox="1"/>
          <p:nvPr/>
        </p:nvSpPr>
        <p:spPr>
          <a:xfrm>
            <a:off x="430030" y="5733256"/>
            <a:ext cx="573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的内切圆的半径为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01BDB2B-90A1-61A4-1F7B-9FF9278FB4BF}"/>
                  </a:ext>
                </a:extLst>
              </p:cNvPr>
              <p:cNvSpPr txBox="1"/>
              <p:nvPr/>
            </p:nvSpPr>
            <p:spPr>
              <a:xfrm>
                <a:off x="430030" y="6093296"/>
                <a:ext cx="65237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4π.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01BDB2B-90A1-61A4-1F7B-9FF9278FB4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030" y="6093296"/>
                <a:ext cx="6523737" cy="726326"/>
              </a:xfrm>
              <a:prstGeom prst="rect">
                <a:avLst/>
              </a:prstGeom>
              <a:blipFill>
                <a:blip r:embed="rId6"/>
                <a:stretch>
                  <a:fillRect l="-1495" r="-149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8" grpId="0" build="allAtOnce"/>
      <p:bldP spid="1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4" name="yt_shape_12984"/>
          <p:cNvSpPr txBox="1"/>
          <p:nvPr/>
        </p:nvSpPr>
        <p:spPr>
          <a:xfrm>
            <a:off x="540000" y="1026067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忽略分类讨论而导致漏解</a:t>
            </a:r>
          </a:p>
        </p:txBody>
      </p:sp>
      <p:sp>
        <p:nvSpPr>
          <p:cNvPr id="12985" name="yt_shape_12985"/>
          <p:cNvSpPr txBox="1"/>
          <p:nvPr/>
        </p:nvSpPr>
        <p:spPr>
          <a:xfrm>
            <a:off x="540119" y="15256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上一点（不与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）重合，则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shape_1697707847937">
            <a:extLst>
              <a:ext uri="{FF2B5EF4-FFF2-40B4-BE49-F238E27FC236}">
                <a16:creationId xmlns:a16="http://schemas.microsoft.com/office/drawing/2014/main" id="{162CA927-1F59-9547-8FFA-A44DE3595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6539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275BD56-A33A-9974-3A85-477ABF89BA4D}"/>
              </a:ext>
            </a:extLst>
          </p:cNvPr>
          <p:cNvSpPr txBox="1"/>
          <p:nvPr/>
        </p:nvSpPr>
        <p:spPr>
          <a:xfrm>
            <a:off x="5968258" y="1954314"/>
            <a:ext cx="14800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2986">
            <a:extLst>
              <a:ext uri="{FF2B5EF4-FFF2-40B4-BE49-F238E27FC236}">
                <a16:creationId xmlns:a16="http://schemas.microsoft.com/office/drawing/2014/main" id="{4A0B1273-4422-881B-3490-80CF97D719E6}"/>
              </a:ex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440987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988">
            <a:extLst>
              <a:ext uri="{FF2B5EF4-FFF2-40B4-BE49-F238E27FC236}">
                <a16:creationId xmlns:a16="http://schemas.microsoft.com/office/drawing/2014/main" id="{33534904-C0F1-E7D7-3953-123AEA09560C}"/>
              </a:ext>
            </a:extLst>
          </p:cNvPr>
          <p:cNvSpPr txBox="1"/>
          <p:nvPr/>
        </p:nvSpPr>
        <p:spPr>
          <a:xfrm>
            <a:off x="540000" y="21328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（深圳市中考）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如图，一把直尺，含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角的直角三角板和光盘如图摆放，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角与直尺交点，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，则光盘的直径是（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yt_table_12992_skip" title="H_36.30504">
                <a:extLst>
                  <a:ext uri="{FF2B5EF4-FFF2-40B4-BE49-F238E27FC236}">
                    <a16:creationId xmlns:a16="http://schemas.microsoft.com/office/drawing/2014/main" id="{3FE7315E-5E20-AF43-A1C3-1474706A56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226605"/>
                  </p:ext>
                </p:extLst>
              </p:nvPr>
            </p:nvGraphicFramePr>
            <p:xfrm>
              <a:off x="539881" y="3092291"/>
              <a:ext cx="76323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yt_table_12992_skip" title="H_36.30504">
                <a:extLst>
                  <a:ext uri="{FF2B5EF4-FFF2-40B4-BE49-F238E27FC236}">
                    <a16:creationId xmlns:a16="http://schemas.microsoft.com/office/drawing/2014/main" id="{3FE7315E-5E20-AF43-A1C3-1474706A56C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226605"/>
                  </p:ext>
                </p:extLst>
              </p:nvPr>
            </p:nvGraphicFramePr>
            <p:xfrm>
              <a:off x="539881" y="3092291"/>
              <a:ext cx="76323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5000" t="-2632" r="-14473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4783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5" name="yt_shape_12989_skip" title="H_149.8911">
            <a:extLst>
              <a:ext uri="{FF2B5EF4-FFF2-40B4-BE49-F238E27FC236}">
                <a16:creationId xmlns:a16="http://schemas.microsoft.com/office/drawing/2014/main" id="{180585DF-8AB2-E3CF-8291-B2606F0F5104}"/>
              </a:ext>
            </a:extLst>
          </p:cNvPr>
          <p:cNvGrpSpPr/>
          <p:nvPr/>
        </p:nvGrpSpPr>
        <p:grpSpPr>
          <a:xfrm>
            <a:off x="5087888" y="4365104"/>
            <a:ext cx="2157642" cy="1903617"/>
            <a:chOff x="0" y="0"/>
            <a:chExt cx="2157642" cy="1903617"/>
          </a:xfrm>
        </p:grpSpPr>
        <p:pic>
          <p:nvPicPr>
            <p:cNvPr id="6" name="yt_image_12989">
              <a:extLst>
                <a:ext uri="{FF2B5EF4-FFF2-40B4-BE49-F238E27FC236}">
                  <a16:creationId xmlns:a16="http://schemas.microsoft.com/office/drawing/2014/main" id="{E30C42D7-494F-5F53-F4E1-955646EA86F4}"/>
                </a:ex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57642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2991">
              <a:extLst>
                <a:ext uri="{FF2B5EF4-FFF2-40B4-BE49-F238E27FC236}">
                  <a16:creationId xmlns:a16="http://schemas.microsoft.com/office/drawing/2014/main" id="{6D3C5396-6B9D-0538-A5C6-D6B92AA60210}"/>
                </a:ext>
              </a:extLst>
            </p:cNvPr>
            <p:cNvSpPr txBox="1"/>
            <p:nvPr/>
          </p:nvSpPr>
          <p:spPr>
            <a:xfrm>
              <a:off x="545540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363D60E-7822-B03B-998E-1B4294852A9A}"/>
              </a:ext>
            </a:extLst>
          </p:cNvPr>
          <p:cNvSpPr txBox="1"/>
          <p:nvPr/>
        </p:nvSpPr>
        <p:spPr>
          <a:xfrm>
            <a:off x="6307864" y="25615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40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1763</Words>
  <Application>Microsoft Office PowerPoint</Application>
  <PresentationFormat>宽屏</PresentationFormat>
  <Paragraphs>149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46</cp:revision>
  <dcterms:created xsi:type="dcterms:W3CDTF">2023-05-05T05:33:04Z</dcterms:created>
  <dcterms:modified xsi:type="dcterms:W3CDTF">2023-10-20T01:09:25Z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