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9" r:id="rId6"/>
    <p:sldId id="365" r:id="rId7"/>
    <p:sldId id="366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3" name="yt_shape_14263"/>
          <p:cNvSpPr txBox="1"/>
          <p:nvPr/>
        </p:nvSpPr>
        <p:spPr>
          <a:xfrm>
            <a:off x="540119" y="1948489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64" name="yt_image_142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3238" y="3196390"/>
            <a:ext cx="1665860" cy="160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6" name="yt_shape_14266"/>
          <p:cNvSpPr txBox="1"/>
          <p:nvPr/>
        </p:nvSpPr>
        <p:spPr>
          <a:xfrm>
            <a:off x="540000" y="2996952"/>
            <a:ext cx="30761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AE749A-A48E-446E-23F1-B0DA0D46F61C}"/>
              </a:ext>
            </a:extLst>
          </p:cNvPr>
          <p:cNvSpPr txBox="1"/>
          <p:nvPr/>
        </p:nvSpPr>
        <p:spPr>
          <a:xfrm>
            <a:off x="449989" y="3573016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D8A059-1584-F8F4-B9D4-A216EFAB7FCA}"/>
              </a:ext>
            </a:extLst>
          </p:cNvPr>
          <p:cNvSpPr txBox="1"/>
          <p:nvPr/>
        </p:nvSpPr>
        <p:spPr>
          <a:xfrm>
            <a:off x="449989" y="4048504"/>
            <a:ext cx="842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0" name="yt_shape_14270"/>
              <p:cNvSpPr txBox="1"/>
              <p:nvPr/>
            </p:nvSpPr>
            <p:spPr>
              <a:xfrm>
                <a:off x="540000" y="904611"/>
                <a:ext cx="8324395" cy="5409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70" name="yt_shape_14270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4611"/>
                <a:ext cx="8324395" cy="5409173"/>
              </a:xfrm>
              <a:prstGeom prst="rect">
                <a:avLst/>
              </a:prstGeom>
              <a:blipFill>
                <a:blip r:embed="rId2"/>
                <a:stretch>
                  <a:fillRect l="-2271" t="-901" r="-1392" b="-1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9F72EBC-EB75-EAE5-869B-6429523E4B32}"/>
              </a:ext>
            </a:extLst>
          </p:cNvPr>
          <p:cNvSpPr txBox="1"/>
          <p:nvPr/>
        </p:nvSpPr>
        <p:spPr>
          <a:xfrm>
            <a:off x="449989" y="1808781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5B32A5-7A10-5C30-EF71-CDAEBF880920}"/>
              </a:ext>
            </a:extLst>
          </p:cNvPr>
          <p:cNvSpPr txBox="1"/>
          <p:nvPr/>
        </p:nvSpPr>
        <p:spPr>
          <a:xfrm>
            <a:off x="449989" y="2284269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D9C91D-6ADA-8C57-1E43-89487DD055C5}"/>
              </a:ext>
            </a:extLst>
          </p:cNvPr>
          <p:cNvSpPr txBox="1"/>
          <p:nvPr/>
        </p:nvSpPr>
        <p:spPr>
          <a:xfrm>
            <a:off x="449989" y="2759757"/>
            <a:ext cx="2921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4C44B4E-D872-3071-005B-DD7B17797BC8}"/>
                  </a:ext>
                </a:extLst>
              </p:cNvPr>
              <p:cNvSpPr txBox="1"/>
              <p:nvPr/>
            </p:nvSpPr>
            <p:spPr>
              <a:xfrm>
                <a:off x="449989" y="3235245"/>
                <a:ext cx="335045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64C44B4E-D872-3071-005B-DD7B17797B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5245"/>
                <a:ext cx="3350451" cy="765061"/>
              </a:xfrm>
              <a:prstGeom prst="rect">
                <a:avLst/>
              </a:prstGeom>
              <a:blipFill>
                <a:blip r:embed="rId3"/>
                <a:stretch>
                  <a:fillRect l="-2914" r="-30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979CA4B-3ED3-6DCF-718A-37132A69EE92}"/>
                  </a:ext>
                </a:extLst>
              </p:cNvPr>
              <p:cNvSpPr txBox="1"/>
              <p:nvPr/>
            </p:nvSpPr>
            <p:spPr>
              <a:xfrm>
                <a:off x="449989" y="3906694"/>
                <a:ext cx="438835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9, 'mathAnswerShape': 1}">
                <a:extLst>
                  <a:ext uri="{FF2B5EF4-FFF2-40B4-BE49-F238E27FC236}">
                    <a16:creationId xmlns:a16="http://schemas.microsoft.com/office/drawing/2014/main" id="{7979CA4B-3ED3-6DCF-718A-37132A69E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694"/>
                <a:ext cx="4388358" cy="772110"/>
              </a:xfrm>
              <a:prstGeom prst="rect">
                <a:avLst/>
              </a:prstGeom>
              <a:blipFill>
                <a:blip r:embed="rId4"/>
                <a:stretch>
                  <a:fillRect l="-2222" r="-2222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55A5E6A-75B7-372C-A149-2E782FAE2EB6}"/>
              </a:ext>
            </a:extLst>
          </p:cNvPr>
          <p:cNvSpPr txBox="1"/>
          <p:nvPr/>
        </p:nvSpPr>
        <p:spPr>
          <a:xfrm>
            <a:off x="449989" y="4585192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E9014D9-4BCF-9085-D827-856393FE195E}"/>
                  </a:ext>
                </a:extLst>
              </p:cNvPr>
              <p:cNvSpPr txBox="1"/>
              <p:nvPr/>
            </p:nvSpPr>
            <p:spPr>
              <a:xfrm>
                <a:off x="449989" y="5060680"/>
                <a:ext cx="286480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9, 'mathAnswerShape': 1}">
                <a:extLst>
                  <a:ext uri="{FF2B5EF4-FFF2-40B4-BE49-F238E27FC236}">
                    <a16:creationId xmlns:a16="http://schemas.microsoft.com/office/drawing/2014/main" id="{0E9014D9-4BCF-9085-D827-856393FE19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0680"/>
                <a:ext cx="2864802" cy="613931"/>
              </a:xfrm>
              <a:prstGeom prst="rect">
                <a:avLst/>
              </a:prstGeom>
              <a:blipFill>
                <a:blip r:embed="rId5"/>
                <a:stretch>
                  <a:fillRect l="-3404" r="-297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4CEDA47-490C-D153-B9B8-1E18C790C096}"/>
                  </a:ext>
                </a:extLst>
              </p:cNvPr>
              <p:cNvSpPr txBox="1"/>
              <p:nvPr/>
            </p:nvSpPr>
            <p:spPr>
              <a:xfrm>
                <a:off x="449989" y="5580999"/>
                <a:ext cx="1418337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9, 'mathAnswerShape': 1}">
                <a:extLst>
                  <a:ext uri="{FF2B5EF4-FFF2-40B4-BE49-F238E27FC236}">
                    <a16:creationId xmlns:a16="http://schemas.microsoft.com/office/drawing/2014/main" id="{B4CEDA47-490C-D153-B9B8-1E18C790C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0999"/>
                <a:ext cx="1418337" cy="727278"/>
              </a:xfrm>
              <a:prstGeom prst="rect">
                <a:avLst/>
              </a:prstGeom>
              <a:blipFill>
                <a:blip r:embed="rId6"/>
                <a:stretch>
                  <a:fillRect l="-6897" r="-689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267">
                <a:extLst>
                  <a:ext uri="{FF2B5EF4-FFF2-40B4-BE49-F238E27FC236}">
                    <a16:creationId xmlns:a16="http://schemas.microsoft.com/office/drawing/2014/main" id="{A2695835-C2D0-1DFE-927E-A5A7BE33F17D}"/>
                  </a:ext>
                </a:extLst>
              </p:cNvPr>
              <p:cNvSpPr txBox="1"/>
              <p:nvPr/>
            </p:nvSpPr>
            <p:spPr>
              <a:xfrm>
                <a:off x="540000" y="1268760"/>
                <a:ext cx="518424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4267">
                <a:extLst>
                  <a:ext uri="{FF2B5EF4-FFF2-40B4-BE49-F238E27FC236}">
                    <a16:creationId xmlns:a16="http://schemas.microsoft.com/office/drawing/2014/main" id="{A2695835-C2D0-1DFE-927E-A5A7BE33F1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760"/>
                <a:ext cx="5184240" cy="465577"/>
              </a:xfrm>
              <a:prstGeom prst="rect">
                <a:avLst/>
              </a:prstGeom>
              <a:blipFill>
                <a:blip r:embed="rId7"/>
                <a:stretch>
                  <a:fillRect l="-3647" t="-3896" r="-270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4264">
            <a:extLst>
              <a:ext uri="{FF2B5EF4-FFF2-40B4-BE49-F238E27FC236}">
                <a16:creationId xmlns:a16="http://schemas.microsoft.com/office/drawing/2014/main" id="{CC7159A7-026F-9ABE-64C7-64DD04D99D1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64352" y="1808781"/>
            <a:ext cx="1665860" cy="160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4272">
            <a:extLst>
              <a:ext uri="{FF2B5EF4-FFF2-40B4-BE49-F238E27FC236}">
                <a16:creationId xmlns:a16="http://schemas.microsoft.com/office/drawing/2014/main" id="{B0395BA4-6B68-84DF-EFAB-BB3E4460D45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99571" y="3844528"/>
            <a:ext cx="1404941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5" name="yt_shape_14275"/>
          <p:cNvSpPr txBox="1"/>
          <p:nvPr/>
        </p:nvSpPr>
        <p:spPr>
          <a:xfrm>
            <a:off x="540000" y="1121510"/>
            <a:ext cx="106535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76" name="yt_image_142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5761" y="1753177"/>
            <a:ext cx="2220476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8" name="yt_shape_14278"/>
          <p:cNvSpPr txBox="1"/>
          <p:nvPr/>
        </p:nvSpPr>
        <p:spPr>
          <a:xfrm>
            <a:off x="540000" y="3262111"/>
            <a:ext cx="547425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4280" name="yt_shape_14280"/>
          <p:cNvSpPr txBox="1"/>
          <p:nvPr/>
        </p:nvSpPr>
        <p:spPr>
          <a:xfrm>
            <a:off x="540000" y="3907854"/>
            <a:ext cx="587019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2FABD8-63F1-7BB8-4446-30E9AA821BED}"/>
              </a:ext>
            </a:extLst>
          </p:cNvPr>
          <p:cNvSpPr txBox="1"/>
          <p:nvPr/>
        </p:nvSpPr>
        <p:spPr>
          <a:xfrm>
            <a:off x="449989" y="3861048"/>
            <a:ext cx="526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2FD484-BB59-5174-E29C-462DACD2F080}"/>
              </a:ext>
            </a:extLst>
          </p:cNvPr>
          <p:cNvSpPr txBox="1"/>
          <p:nvPr/>
        </p:nvSpPr>
        <p:spPr>
          <a:xfrm>
            <a:off x="449989" y="4336536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35F3EE-00C4-D8FC-7852-007602B3A5C7}"/>
              </a:ext>
            </a:extLst>
          </p:cNvPr>
          <p:cNvSpPr txBox="1"/>
          <p:nvPr/>
        </p:nvSpPr>
        <p:spPr>
          <a:xfrm>
            <a:off x="449989" y="4812024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DB40FD-8375-0847-32DC-056C1BE98C99}"/>
              </a:ext>
            </a:extLst>
          </p:cNvPr>
          <p:cNvSpPr txBox="1"/>
          <p:nvPr/>
        </p:nvSpPr>
        <p:spPr>
          <a:xfrm>
            <a:off x="449989" y="5287512"/>
            <a:ext cx="339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1" name="yt_shape_14281"/>
          <p:cNvSpPr txBox="1"/>
          <p:nvPr/>
        </p:nvSpPr>
        <p:spPr>
          <a:xfrm>
            <a:off x="540000" y="2434479"/>
            <a:ext cx="554639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D0EAC0-E633-3E30-D544-4E8F5B4A9372}"/>
              </a:ext>
            </a:extLst>
          </p:cNvPr>
          <p:cNvSpPr txBox="1"/>
          <p:nvPr/>
        </p:nvSpPr>
        <p:spPr>
          <a:xfrm>
            <a:off x="449989" y="2387673"/>
            <a:ext cx="5604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4C7F60-E722-950E-4FA0-C2ED45B1D50E}"/>
              </a:ext>
            </a:extLst>
          </p:cNvPr>
          <p:cNvSpPr txBox="1"/>
          <p:nvPr/>
        </p:nvSpPr>
        <p:spPr>
          <a:xfrm>
            <a:off x="449989" y="2863161"/>
            <a:ext cx="516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CCF6DF-2489-4EA7-AC81-BD9199595C8B}"/>
              </a:ext>
            </a:extLst>
          </p:cNvPr>
          <p:cNvSpPr txBox="1"/>
          <p:nvPr/>
        </p:nvSpPr>
        <p:spPr>
          <a:xfrm>
            <a:off x="449989" y="3338649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FD6CCE-360F-675A-72F6-58AE56D1A035}"/>
              </a:ext>
            </a:extLst>
          </p:cNvPr>
          <p:cNvSpPr txBox="1"/>
          <p:nvPr/>
        </p:nvSpPr>
        <p:spPr>
          <a:xfrm>
            <a:off x="449989" y="3814137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3C251ED-6E92-0DE5-6B90-BFE97E691540}"/>
              </a:ext>
            </a:extLst>
          </p:cNvPr>
          <p:cNvSpPr txBox="1"/>
          <p:nvPr/>
        </p:nvSpPr>
        <p:spPr>
          <a:xfrm>
            <a:off x="449989" y="4289625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279">
            <a:extLst>
              <a:ext uri="{FF2B5EF4-FFF2-40B4-BE49-F238E27FC236}">
                <a16:creationId xmlns:a16="http://schemas.microsoft.com/office/drawing/2014/main" id="{CC4CC4E0-7C71-A249-9379-EBA7DF5E39CE}"/>
              </a:ext>
            </a:extLst>
          </p:cNvPr>
          <p:cNvSpPr txBox="1"/>
          <p:nvPr/>
        </p:nvSpPr>
        <p:spPr>
          <a:xfrm>
            <a:off x="540000" y="1844824"/>
            <a:ext cx="45717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4276">
            <a:extLst>
              <a:ext uri="{FF2B5EF4-FFF2-40B4-BE49-F238E27FC236}">
                <a16:creationId xmlns:a16="http://schemas.microsoft.com/office/drawing/2014/main" id="{2D0A3E06-760E-7F46-329D-640EC7BC2EC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2956773"/>
            <a:ext cx="2220476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2" name="yt_shape_14282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83" name="yt_image_1428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2636912"/>
            <a:ext cx="2030981" cy="179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285">
                <a:extLst>
                  <a:ext uri="{FF2B5EF4-FFF2-40B4-BE49-F238E27FC236}">
                    <a16:creationId xmlns:a16="http://schemas.microsoft.com/office/drawing/2014/main" id="{DC5BF6AD-1058-5D9F-7CD2-BC9CE94EEACC}"/>
                  </a:ext>
                </a:extLst>
              </p:cNvPr>
              <p:cNvSpPr txBox="1"/>
              <p:nvPr/>
            </p:nvSpPr>
            <p:spPr>
              <a:xfrm>
                <a:off x="540000" y="2107654"/>
                <a:ext cx="4496424" cy="44742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是圆内接四边形，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285">
                <a:extLst>
                  <a:ext uri="{FF2B5EF4-FFF2-40B4-BE49-F238E27FC236}">
                    <a16:creationId xmlns:a16="http://schemas.microsoft.com/office/drawing/2014/main" id="{DC5BF6AD-1058-5D9F-7CD2-BC9CE94EEA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54"/>
                <a:ext cx="4496424" cy="4474238"/>
              </a:xfrm>
              <a:prstGeom prst="rect">
                <a:avLst/>
              </a:prstGeom>
              <a:blipFill>
                <a:blip r:embed="rId3"/>
                <a:stretch>
                  <a:fillRect l="-4206" t="-1226" r="-325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EB7F807-F7C9-5050-DBB7-430150918B91}"/>
              </a:ext>
            </a:extLst>
          </p:cNvPr>
          <p:cNvSpPr txBox="1"/>
          <p:nvPr/>
        </p:nvSpPr>
        <p:spPr>
          <a:xfrm>
            <a:off x="449989" y="2060848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3B2AD1-F1EB-0A84-FB09-A0C41B33F086}"/>
              </a:ext>
            </a:extLst>
          </p:cNvPr>
          <p:cNvSpPr txBox="1"/>
          <p:nvPr/>
        </p:nvSpPr>
        <p:spPr>
          <a:xfrm>
            <a:off x="449989" y="253633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407673-5606-7337-6CE2-F41A3AAEE37D}"/>
              </a:ext>
            </a:extLst>
          </p:cNvPr>
          <p:cNvSpPr txBox="1"/>
          <p:nvPr/>
        </p:nvSpPr>
        <p:spPr>
          <a:xfrm>
            <a:off x="449989" y="3011824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0DA42B-1215-032D-D5BE-9C746FA6B2DB}"/>
              </a:ext>
            </a:extLst>
          </p:cNvPr>
          <p:cNvSpPr txBox="1"/>
          <p:nvPr/>
        </p:nvSpPr>
        <p:spPr>
          <a:xfrm>
            <a:off x="449989" y="348731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C2AC8B-2ADE-EA2E-3DAB-4881461D8C92}"/>
              </a:ext>
            </a:extLst>
          </p:cNvPr>
          <p:cNvSpPr txBox="1"/>
          <p:nvPr/>
        </p:nvSpPr>
        <p:spPr>
          <a:xfrm>
            <a:off x="449989" y="396280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4CBE85-B31D-FF1C-9ADC-9D56B88CE261}"/>
              </a:ext>
            </a:extLst>
          </p:cNvPr>
          <p:cNvSpPr txBox="1"/>
          <p:nvPr/>
        </p:nvSpPr>
        <p:spPr>
          <a:xfrm>
            <a:off x="449989" y="4438288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是圆内接四边形，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8FFA383-A9EB-23A2-85CA-6117B707E6CB}"/>
              </a:ext>
            </a:extLst>
          </p:cNvPr>
          <p:cNvSpPr txBox="1"/>
          <p:nvPr/>
        </p:nvSpPr>
        <p:spPr>
          <a:xfrm>
            <a:off x="449989" y="4913776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7663D2-E098-2E22-64CF-61BD80158757}"/>
                  </a:ext>
                </a:extLst>
              </p:cNvPr>
              <p:cNvSpPr txBox="1"/>
              <p:nvPr/>
            </p:nvSpPr>
            <p:spPr>
              <a:xfrm>
                <a:off x="449989" y="5389264"/>
                <a:ext cx="41675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77663D2-E098-2E22-64CF-61BD80158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89264"/>
                <a:ext cx="4167568" cy="771792"/>
              </a:xfrm>
              <a:prstGeom prst="rect">
                <a:avLst/>
              </a:prstGeom>
              <a:blipFill>
                <a:blip r:embed="rId4"/>
                <a:stretch>
                  <a:fillRect l="-2343" r="-248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7C486485-14C2-5108-6F94-0E3A444BB64A}"/>
              </a:ext>
            </a:extLst>
          </p:cNvPr>
          <p:cNvSpPr txBox="1"/>
          <p:nvPr/>
        </p:nvSpPr>
        <p:spPr>
          <a:xfrm>
            <a:off x="449989" y="6067444"/>
            <a:ext cx="262045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287">
            <a:extLst>
              <a:ext uri="{FF2B5EF4-FFF2-40B4-BE49-F238E27FC236}">
                <a16:creationId xmlns:a16="http://schemas.microsoft.com/office/drawing/2014/main" id="{6BF34167-5522-8364-37D0-D71C1712DFD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70528" y="4493095"/>
            <a:ext cx="2075940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0" name="yt_shape_14290"/>
          <p:cNvSpPr txBox="1"/>
          <p:nvPr/>
        </p:nvSpPr>
        <p:spPr>
          <a:xfrm>
            <a:off x="540000" y="900000"/>
            <a:ext cx="107737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的四个顶点均在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91" name="yt_image_142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369762"/>
            <a:ext cx="1740366" cy="165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3" name="yt_shape_14293"/>
          <p:cNvSpPr txBox="1"/>
          <p:nvPr/>
        </p:nvSpPr>
        <p:spPr>
          <a:xfrm>
            <a:off x="540000" y="1412776"/>
            <a:ext cx="54918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4294" name="yt_shape_14294"/>
          <p:cNvSpPr txBox="1"/>
          <p:nvPr/>
        </p:nvSpPr>
        <p:spPr>
          <a:xfrm>
            <a:off x="6175394" y="1416206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  <p:sp>
        <p:nvSpPr>
          <p:cNvPr id="14295" name="yt_shape_14295"/>
          <p:cNvSpPr txBox="1"/>
          <p:nvPr/>
        </p:nvSpPr>
        <p:spPr>
          <a:xfrm>
            <a:off x="540000" y="1963638"/>
            <a:ext cx="5934317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4F2F7E-9A05-C6BA-3B3D-6736B779CF15}"/>
              </a:ext>
            </a:extLst>
          </p:cNvPr>
          <p:cNvSpPr txBox="1"/>
          <p:nvPr/>
        </p:nvSpPr>
        <p:spPr>
          <a:xfrm>
            <a:off x="449989" y="1916832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0241EA-D49A-BAC1-F5FB-78AB38AE5821}"/>
              </a:ext>
            </a:extLst>
          </p:cNvPr>
          <p:cNvSpPr txBox="1"/>
          <p:nvPr/>
        </p:nvSpPr>
        <p:spPr>
          <a:xfrm>
            <a:off x="449989" y="2392320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707198-A2A6-A3C9-B86E-CD78F467DD3D}"/>
              </a:ext>
            </a:extLst>
          </p:cNvPr>
          <p:cNvSpPr txBox="1"/>
          <p:nvPr/>
        </p:nvSpPr>
        <p:spPr>
          <a:xfrm>
            <a:off x="449989" y="2867808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B8A4A1-33BC-8A80-5F26-5652E9008399}"/>
              </a:ext>
            </a:extLst>
          </p:cNvPr>
          <p:cNvSpPr txBox="1"/>
          <p:nvPr/>
        </p:nvSpPr>
        <p:spPr>
          <a:xfrm>
            <a:off x="449989" y="3343296"/>
            <a:ext cx="335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FC27CB-9B6E-32FF-4D1A-057433C005C0}"/>
              </a:ext>
            </a:extLst>
          </p:cNvPr>
          <p:cNvSpPr txBox="1"/>
          <p:nvPr/>
        </p:nvSpPr>
        <p:spPr>
          <a:xfrm>
            <a:off x="449989" y="3818784"/>
            <a:ext cx="6057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296">
            <a:extLst>
              <a:ext uri="{FF2B5EF4-FFF2-40B4-BE49-F238E27FC236}">
                <a16:creationId xmlns:a16="http://schemas.microsoft.com/office/drawing/2014/main" id="{39331073-F63D-7163-9C0B-03099E2B3342}"/>
              </a:ext>
            </a:extLst>
          </p:cNvPr>
          <p:cNvSpPr txBox="1"/>
          <p:nvPr/>
        </p:nvSpPr>
        <p:spPr>
          <a:xfrm>
            <a:off x="540000" y="4429353"/>
            <a:ext cx="664765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B1667A-9D4C-ABE8-2577-7FB1C6671CC2}"/>
              </a:ext>
            </a:extLst>
          </p:cNvPr>
          <p:cNvSpPr txBox="1"/>
          <p:nvPr/>
        </p:nvSpPr>
        <p:spPr>
          <a:xfrm>
            <a:off x="449989" y="4382547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5A3121-05A1-CCB2-0E8F-B7A2EB8F0C68}"/>
              </a:ext>
            </a:extLst>
          </p:cNvPr>
          <p:cNvSpPr txBox="1"/>
          <p:nvPr/>
        </p:nvSpPr>
        <p:spPr>
          <a:xfrm>
            <a:off x="449989" y="4858035"/>
            <a:ext cx="676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08FE9B-155F-3AE5-53FC-F8CB287AD98E}"/>
              </a:ext>
            </a:extLst>
          </p:cNvPr>
          <p:cNvSpPr txBox="1"/>
          <p:nvPr/>
        </p:nvSpPr>
        <p:spPr>
          <a:xfrm>
            <a:off x="449989" y="5333523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FC7272-2605-63D8-723F-F09B39B61807}"/>
              </a:ext>
            </a:extLst>
          </p:cNvPr>
          <p:cNvSpPr txBox="1"/>
          <p:nvPr/>
        </p:nvSpPr>
        <p:spPr>
          <a:xfrm>
            <a:off x="449989" y="5809011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5D2975-6C25-039A-15D3-3C4F63DC54B8}"/>
              </a:ext>
            </a:extLst>
          </p:cNvPr>
          <p:cNvSpPr txBox="1"/>
          <p:nvPr/>
        </p:nvSpPr>
        <p:spPr>
          <a:xfrm>
            <a:off x="449989" y="6284499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1147</Words>
  <Application>Microsoft Office PowerPoint</Application>
  <PresentationFormat>宽屏</PresentationFormat>
  <Paragraphs>92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2023-10-21T12:38:56Z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