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5" r:id="rId5"/>
    <p:sldId id="366" r:id="rId6"/>
    <p:sldId id="373" r:id="rId7"/>
    <p:sldId id="367" r:id="rId8"/>
    <p:sldId id="256" r:id="rId9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76" d="100"/>
          <a:sy n="76" d="100"/>
        </p:scale>
        <p:origin x="102" y="6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bin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bin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bin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09" name="yt_shape_14409"/>
          <p:cNvSpPr txBox="1"/>
          <p:nvPr/>
        </p:nvSpPr>
        <p:spPr>
          <a:xfrm>
            <a:off x="540119" y="98072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的直径，弦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与直径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外，作直线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求证：直线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的切线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4410" name="yt_image_14410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80376" y="2780928"/>
            <a:ext cx="1544443" cy="1634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yt_shape_14412">
            <a:extLst>
              <a:ext uri="{FF2B5EF4-FFF2-40B4-BE49-F238E27FC236}">
                <a16:creationId xmlns:a16="http://schemas.microsoft.com/office/drawing/2014/main" id="{01C86CA5-469D-7D58-0A81-BF69EE01F547}"/>
              </a:ext>
            </a:extLst>
          </p:cNvPr>
          <p:cNvSpPr txBox="1"/>
          <p:nvPr/>
        </p:nvSpPr>
        <p:spPr>
          <a:xfrm>
            <a:off x="540000" y="2049111"/>
            <a:ext cx="3983463" cy="330930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的直径，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直线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的切线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EE63FD8-2F0A-A95D-0A93-4C935A2B9F6C}"/>
              </a:ext>
            </a:extLst>
          </p:cNvPr>
          <p:cNvSpPr txBox="1"/>
          <p:nvPr/>
        </p:nvSpPr>
        <p:spPr>
          <a:xfrm>
            <a:off x="449989" y="2002305"/>
            <a:ext cx="37725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的直径，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97124BD-7B94-73D6-529A-1DB7BF125D0D}"/>
              </a:ext>
            </a:extLst>
          </p:cNvPr>
          <p:cNvSpPr txBox="1"/>
          <p:nvPr/>
        </p:nvSpPr>
        <p:spPr>
          <a:xfrm>
            <a:off x="449989" y="2477793"/>
            <a:ext cx="24009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87252C1-F9F3-B495-F210-EE972643218F}"/>
              </a:ext>
            </a:extLst>
          </p:cNvPr>
          <p:cNvSpPr txBox="1"/>
          <p:nvPr/>
        </p:nvSpPr>
        <p:spPr>
          <a:xfrm>
            <a:off x="449989" y="2953281"/>
            <a:ext cx="3196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8E243B3-D166-F349-01C8-5448B62CDFCE}"/>
              </a:ext>
            </a:extLst>
          </p:cNvPr>
          <p:cNvSpPr txBox="1"/>
          <p:nvPr/>
        </p:nvSpPr>
        <p:spPr>
          <a:xfrm>
            <a:off x="449989" y="3428769"/>
            <a:ext cx="4125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CC692A5-B40A-B4D1-7230-A4552EBC125D}"/>
              </a:ext>
            </a:extLst>
          </p:cNvPr>
          <p:cNvSpPr txBox="1"/>
          <p:nvPr/>
        </p:nvSpPr>
        <p:spPr>
          <a:xfrm>
            <a:off x="449989" y="3904257"/>
            <a:ext cx="3585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50D721A-79FF-52F1-87B1-6A7950A4F560}"/>
              </a:ext>
            </a:extLst>
          </p:cNvPr>
          <p:cNvSpPr txBox="1"/>
          <p:nvPr/>
        </p:nvSpPr>
        <p:spPr>
          <a:xfrm>
            <a:off x="449989" y="4379745"/>
            <a:ext cx="2383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DE3659B-2CD2-B1A0-35D0-BC0626FB7FDE}"/>
              </a:ext>
            </a:extLst>
          </p:cNvPr>
          <p:cNvSpPr txBox="1"/>
          <p:nvPr/>
        </p:nvSpPr>
        <p:spPr>
          <a:xfrm>
            <a:off x="449989" y="4855233"/>
            <a:ext cx="32391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直线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的切线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13" name="yt_shape_14413"/>
          <p:cNvSpPr txBox="1"/>
          <p:nvPr/>
        </p:nvSpPr>
        <p:spPr>
          <a:xfrm>
            <a:off x="540119" y="90872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的平分线交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为圆心，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的长为半径作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的切线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4414" name="yt_image_1441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00531" y="1910601"/>
            <a:ext cx="1887837" cy="1968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yt_shape_14416">
            <a:extLst>
              <a:ext uri="{FF2B5EF4-FFF2-40B4-BE49-F238E27FC236}">
                <a16:creationId xmlns:a16="http://schemas.microsoft.com/office/drawing/2014/main" id="{E898394A-F2DA-A55E-35C6-B25A589234CC}"/>
              </a:ext>
            </a:extLst>
          </p:cNvPr>
          <p:cNvSpPr txBox="1"/>
          <p:nvPr/>
        </p:nvSpPr>
        <p:spPr>
          <a:xfrm>
            <a:off x="540000" y="1987610"/>
            <a:ext cx="4291239" cy="330930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证明：过点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OF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的切线，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OF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平分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的半径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的切线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3" name="yt_shape_14418">
            <a:extLst>
              <a:ext uri="{FF2B5EF4-FFF2-40B4-BE49-F238E27FC236}">
                <a16:creationId xmlns:a16="http://schemas.microsoft.com/office/drawing/2014/main" id="{32FC629E-C4CD-7F0D-2AB1-E89C368BABB8}"/>
              </a:ext>
            </a:extLst>
          </p:cNvPr>
          <p:cNvSpPr txBox="1"/>
          <p:nvPr/>
        </p:nvSpPr>
        <p:spPr>
          <a:xfrm>
            <a:off x="5281290" y="5500066"/>
            <a:ext cx="1205330" cy="124130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750" b="0" i="0" u="none" spc="-6750">
                <a:solidFill>
                  <a:srgbClr val="1EE3CF"/>
                </a:solidFill>
                <a:effectLst/>
                <a:latin typeface="白正" pitchFamily="68"/>
                <a:ea typeface="宋体" pitchFamily="68"/>
                <a:cs typeface="宋体" pitchFamily="68"/>
              </a:rPr>
              <a:t> </a:t>
            </a:r>
            <a:r>
              <a:rPr lang="en-US" altLang="zh-CN" sz="6750" b="0" i="0" u="none" spc="7874">
                <a:solidFill>
                  <a:srgbClr val="1EE3CF"/>
                </a:solidFill>
                <a:effectLst/>
                <a:latin typeface="白正" pitchFamily="68"/>
                <a:ea typeface="宋体" pitchFamily="68"/>
                <a:cs typeface="宋体" pitchFamily="68"/>
              </a:rPr>
              <a:t> 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pic>
        <p:nvPicPr>
          <p:cNvPr id="4" name="yt_image_14417">
            <a:extLst>
              <a:ext uri="{FF2B5EF4-FFF2-40B4-BE49-F238E27FC236}">
                <a16:creationId xmlns:a16="http://schemas.microsoft.com/office/drawing/2014/main" id="{ABA78AF6-68F9-5AB3-2AB7-F2005F38C5B7}"/>
              </a:ex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18020" y="4127306"/>
            <a:ext cx="1613841" cy="1795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AE31A9BF-F6B5-8242-70F0-86746A1D7F25}"/>
              </a:ext>
            </a:extLst>
          </p:cNvPr>
          <p:cNvSpPr txBox="1"/>
          <p:nvPr/>
        </p:nvSpPr>
        <p:spPr>
          <a:xfrm>
            <a:off x="449989" y="1940804"/>
            <a:ext cx="4429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证明：过点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6B308C1-515C-C8EC-9513-F00A62D7FED0}"/>
              </a:ext>
            </a:extLst>
          </p:cNvPr>
          <p:cNvSpPr txBox="1"/>
          <p:nvPr/>
        </p:nvSpPr>
        <p:spPr>
          <a:xfrm>
            <a:off x="449989" y="2416292"/>
            <a:ext cx="28581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的切线，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2A90567-3E12-2900-F744-32A8AAE66801}"/>
              </a:ext>
            </a:extLst>
          </p:cNvPr>
          <p:cNvSpPr txBox="1"/>
          <p:nvPr/>
        </p:nvSpPr>
        <p:spPr>
          <a:xfrm>
            <a:off x="449989" y="2891780"/>
            <a:ext cx="3229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ECEDD29-5478-8560-3A2A-976B04B5EF21}"/>
              </a:ext>
            </a:extLst>
          </p:cNvPr>
          <p:cNvSpPr txBox="1"/>
          <p:nvPr/>
        </p:nvSpPr>
        <p:spPr>
          <a:xfrm>
            <a:off x="449989" y="3367268"/>
            <a:ext cx="4090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2B868E2-D277-6CED-D583-64DDC2748148}"/>
              </a:ext>
            </a:extLst>
          </p:cNvPr>
          <p:cNvSpPr txBox="1"/>
          <p:nvPr/>
        </p:nvSpPr>
        <p:spPr>
          <a:xfrm>
            <a:off x="449989" y="3842756"/>
            <a:ext cx="1678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9020C54-0616-9D93-F3A1-1FCCC2AC29EE}"/>
              </a:ext>
            </a:extLst>
          </p:cNvPr>
          <p:cNvSpPr txBox="1"/>
          <p:nvPr/>
        </p:nvSpPr>
        <p:spPr>
          <a:xfrm>
            <a:off x="449989" y="4318244"/>
            <a:ext cx="26645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的半径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5F0934E-EFE7-69C3-7051-C62F7612B861}"/>
              </a:ext>
            </a:extLst>
          </p:cNvPr>
          <p:cNvSpPr txBox="1"/>
          <p:nvPr/>
        </p:nvSpPr>
        <p:spPr>
          <a:xfrm>
            <a:off x="449989" y="4793732"/>
            <a:ext cx="26470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的切线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20" name="yt_shape_14420"/>
          <p:cNvSpPr txBox="1"/>
          <p:nvPr/>
        </p:nvSpPr>
        <p:spPr>
          <a:xfrm>
            <a:off x="540119" y="836712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的直径，射线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AM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上，连结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，过点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作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，交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不重合），连结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求证：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的切线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4421" name="yt_image_1442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42056" y="2348880"/>
            <a:ext cx="2409825" cy="1697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yt_image_14424">
            <a:extLst>
              <a:ext uri="{FF2B5EF4-FFF2-40B4-BE49-F238E27FC236}">
                <a16:creationId xmlns:a16="http://schemas.microsoft.com/office/drawing/2014/main" id="{CE560C7F-2C98-245C-2447-9771D83CADD4}"/>
              </a:ex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58824" y="4509120"/>
            <a:ext cx="2283917" cy="1634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yt_shape_14423">
            <a:extLst>
              <a:ext uri="{FF2B5EF4-FFF2-40B4-BE49-F238E27FC236}">
                <a16:creationId xmlns:a16="http://schemas.microsoft.com/office/drawing/2014/main" id="{552FDFA9-39ED-C22F-8931-30F527FD9AE8}"/>
              </a:ext>
            </a:extLst>
          </p:cNvPr>
          <p:cNvSpPr txBox="1"/>
          <p:nvPr/>
        </p:nvSpPr>
        <p:spPr>
          <a:xfrm>
            <a:off x="540000" y="2481159"/>
            <a:ext cx="5341206" cy="330930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证明：连结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的切线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1EA9A70-BE1B-9037-55E0-5A96AA6788F7}"/>
              </a:ext>
            </a:extLst>
          </p:cNvPr>
          <p:cNvSpPr txBox="1"/>
          <p:nvPr/>
        </p:nvSpPr>
        <p:spPr>
          <a:xfrm>
            <a:off x="449989" y="2434353"/>
            <a:ext cx="22041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证明：连结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44210D2-3829-937C-350A-FB6529B1D9DF}"/>
              </a:ext>
            </a:extLst>
          </p:cNvPr>
          <p:cNvSpPr txBox="1"/>
          <p:nvPr/>
        </p:nvSpPr>
        <p:spPr>
          <a:xfrm>
            <a:off x="449989" y="2909841"/>
            <a:ext cx="19056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5EB3701-F8B2-647D-719D-747ACCE20328}"/>
              </a:ext>
            </a:extLst>
          </p:cNvPr>
          <p:cNvSpPr txBox="1"/>
          <p:nvPr/>
        </p:nvSpPr>
        <p:spPr>
          <a:xfrm>
            <a:off x="449989" y="3385329"/>
            <a:ext cx="2224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3E47EFC-A2AA-FC7C-AD5B-A0512A71D368}"/>
              </a:ext>
            </a:extLst>
          </p:cNvPr>
          <p:cNvSpPr txBox="1"/>
          <p:nvPr/>
        </p:nvSpPr>
        <p:spPr>
          <a:xfrm>
            <a:off x="449989" y="3860817"/>
            <a:ext cx="34169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A8CFD63-3E3B-6F95-ABBF-EE1A0D2A1756}"/>
              </a:ext>
            </a:extLst>
          </p:cNvPr>
          <p:cNvSpPr txBox="1"/>
          <p:nvPr/>
        </p:nvSpPr>
        <p:spPr>
          <a:xfrm>
            <a:off x="449989" y="4336305"/>
            <a:ext cx="4415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3621F60-08C7-9CDF-CA8A-EBAD00E5CACE}"/>
              </a:ext>
            </a:extLst>
          </p:cNvPr>
          <p:cNvSpPr txBox="1"/>
          <p:nvPr/>
        </p:nvSpPr>
        <p:spPr>
          <a:xfrm>
            <a:off x="449989" y="4811793"/>
            <a:ext cx="5469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AF9F787-2244-92E6-89D5-B0EF3A931D8E}"/>
              </a:ext>
            </a:extLst>
          </p:cNvPr>
          <p:cNvSpPr txBox="1"/>
          <p:nvPr/>
        </p:nvSpPr>
        <p:spPr>
          <a:xfrm>
            <a:off x="449989" y="5287281"/>
            <a:ext cx="26819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的切线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27" name="yt_shape_14427"/>
          <p:cNvSpPr txBox="1"/>
          <p:nvPr/>
        </p:nvSpPr>
        <p:spPr>
          <a:xfrm>
            <a:off x="540119" y="836712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（济宁市中考节选）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在以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为直径的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上，点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的中点，连结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并延长交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EBP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的延长线于点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求证：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的切线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4428" name="yt_image_14428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15060" y="3470576"/>
            <a:ext cx="2324482" cy="162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43ACF58-6F06-68D6-B5F4-3887054C0657}"/>
              </a:ext>
            </a:extLst>
          </p:cNvPr>
          <p:cNvSpPr txBox="1"/>
          <p:nvPr/>
        </p:nvSpPr>
        <p:spPr>
          <a:xfrm>
            <a:off x="449989" y="2276872"/>
            <a:ext cx="2989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为直径，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CBF3352-4CB8-D094-13DB-281755D68701}"/>
              </a:ext>
            </a:extLst>
          </p:cNvPr>
          <p:cNvSpPr txBox="1"/>
          <p:nvPr/>
        </p:nvSpPr>
        <p:spPr>
          <a:xfrm>
            <a:off x="449989" y="2752360"/>
            <a:ext cx="24009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4BAA19A-6B66-C7CD-6EDE-30D146A112D3}"/>
                  </a:ext>
                </a:extLst>
              </p:cNvPr>
              <p:cNvSpPr txBox="1"/>
              <p:nvPr/>
            </p:nvSpPr>
            <p:spPr>
              <a:xfrm>
                <a:off x="449989" y="3227848"/>
                <a:ext cx="630307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为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中点，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为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中点，故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4BAA19A-6B66-C7CD-6EDE-30D146A112D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227848"/>
                <a:ext cx="6303073" cy="765061"/>
              </a:xfrm>
              <a:prstGeom prst="rect">
                <a:avLst/>
              </a:prstGeom>
              <a:blipFill>
                <a:blip r:embed="rId3"/>
                <a:stretch>
                  <a:fillRect l="-1547" r="-1547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A7AFAB7F-53AF-9F3F-86E0-C13CFEEAEC31}"/>
              </a:ext>
            </a:extLst>
          </p:cNvPr>
          <p:cNvSpPr txBox="1"/>
          <p:nvPr/>
        </p:nvSpPr>
        <p:spPr>
          <a:xfrm>
            <a:off x="449989" y="3899297"/>
            <a:ext cx="48489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8711AE8-AD16-BA10-BB79-170F8CEBC6AB}"/>
              </a:ext>
            </a:extLst>
          </p:cNvPr>
          <p:cNvSpPr txBox="1"/>
          <p:nvPr/>
        </p:nvSpPr>
        <p:spPr>
          <a:xfrm>
            <a:off x="449989" y="4374785"/>
            <a:ext cx="4615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9CAE2B9-0744-2029-245D-E11B1FBDB994}"/>
              </a:ext>
            </a:extLst>
          </p:cNvPr>
          <p:cNvSpPr txBox="1"/>
          <p:nvPr/>
        </p:nvSpPr>
        <p:spPr>
          <a:xfrm>
            <a:off x="449989" y="4850273"/>
            <a:ext cx="39535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EBP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1A045D8-BA6F-3F40-871E-1D24C7FC4025}"/>
              </a:ext>
            </a:extLst>
          </p:cNvPr>
          <p:cNvSpPr txBox="1"/>
          <p:nvPr/>
        </p:nvSpPr>
        <p:spPr>
          <a:xfrm>
            <a:off x="449989" y="5325761"/>
            <a:ext cx="3802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7A9CD0BC-E83B-4A8B-030E-F7E6DB14C801}"/>
              </a:ext>
            </a:extLst>
          </p:cNvPr>
          <p:cNvSpPr txBox="1"/>
          <p:nvPr/>
        </p:nvSpPr>
        <p:spPr>
          <a:xfrm>
            <a:off x="449989" y="1340768"/>
            <a:ext cx="48679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EBP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6FBE842-09D8-6021-2902-57D2D2562788}"/>
              </a:ext>
            </a:extLst>
          </p:cNvPr>
          <p:cNvSpPr txBox="1"/>
          <p:nvPr/>
        </p:nvSpPr>
        <p:spPr>
          <a:xfrm>
            <a:off x="449989" y="1816256"/>
            <a:ext cx="31407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EBP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D4CF714-65DD-D6AE-1CB6-82EE353D71B6}"/>
              </a:ext>
            </a:extLst>
          </p:cNvPr>
          <p:cNvSpPr txBox="1"/>
          <p:nvPr/>
        </p:nvSpPr>
        <p:spPr>
          <a:xfrm>
            <a:off x="449989" y="2291744"/>
            <a:ext cx="2288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0B609103-1058-FD36-2D32-4DF045985855}"/>
              </a:ext>
            </a:extLst>
          </p:cNvPr>
          <p:cNvSpPr txBox="1"/>
          <p:nvPr/>
        </p:nvSpPr>
        <p:spPr>
          <a:xfrm>
            <a:off x="449989" y="2767232"/>
            <a:ext cx="3690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9323175C-F576-4724-DC9A-F472D3C47967}"/>
              </a:ext>
            </a:extLst>
          </p:cNvPr>
          <p:cNvSpPr txBox="1"/>
          <p:nvPr/>
        </p:nvSpPr>
        <p:spPr>
          <a:xfrm>
            <a:off x="449989" y="3242720"/>
            <a:ext cx="54870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yt_shape_2">
            <a:extLst>
              <a:ext uri="{FF2B5EF4-FFF2-40B4-BE49-F238E27FC236}">
                <a16:creationId xmlns:a16="http://schemas.microsoft.com/office/drawing/2014/main" id="{AC476923-7B78-1450-FA3F-097527781D0E}"/>
              </a:ext>
            </a:extLst>
          </p:cNvPr>
          <p:cNvSpPr txBox="1"/>
          <p:nvPr/>
        </p:nvSpPr>
        <p:spPr>
          <a:xfrm>
            <a:off x="540000" y="3838020"/>
            <a:ext cx="2473434" cy="908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rtlCol="0">
            <a:spAutoFit/>
          </a:bodyPr>
          <a:lstStyle/>
          <a:p>
            <a:pPr lvl="0" hangingPunct="0">
              <a:lnSpc>
                <a:spcPct val="130000"/>
              </a:lnSpc>
            </a:pP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白正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白正" pitchFamily="24"/>
                <a:ea typeface="黑体" pitchFamily="24"/>
                <a:cs typeface="宋体" pitchFamily="24"/>
              </a:rPr>
              <a:t>为半径，</a:t>
            </a:r>
            <a:r>
              <a:rPr lang="zh-CN" altLang="zh-CN" sz="100">
                <a:noFill/>
                <a:latin typeface="白正"/>
                <a:ea typeface="宋体"/>
                <a:cs typeface="宋体"/>
              </a:rPr>
              <a:t>⁠</a:t>
            </a:r>
          </a:p>
          <a:p>
            <a:pPr lvl="0" hangingPunct="0">
              <a:lnSpc>
                <a:spcPct val="130000"/>
              </a:lnSpc>
            </a:pP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白正" pitchFamily="24"/>
                <a:ea typeface="黑体" pitchFamily="24"/>
                <a:cs typeface="宋体" pitchFamily="24"/>
              </a:rPr>
              <a:t>故</a:t>
            </a:r>
            <a:r>
              <a:rPr lang="en-US" altLang="zh-CN" sz="24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白正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白正" pitchFamily="24"/>
                <a:ea typeface="黑体" pitchFamily="24"/>
                <a:cs typeface="宋体" pitchFamily="24"/>
              </a:rPr>
              <a:t>的切线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>
                <a:noFill/>
                <a:latin typeface="白正"/>
                <a:ea typeface="宋体"/>
                <a:cs typeface="宋体"/>
              </a:rPr>
              <a:t>⁠</a:t>
            </a:r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2250A4D6-07EE-A725-93FD-D63E3CA65EE5}"/>
              </a:ext>
            </a:extLst>
          </p:cNvPr>
          <p:cNvSpPr txBox="1"/>
          <p:nvPr/>
        </p:nvSpPr>
        <p:spPr>
          <a:xfrm>
            <a:off x="449989" y="3791214"/>
            <a:ext cx="2415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为半径，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295C38C8-3575-EE28-D6FB-EEB2BEF6EB84}"/>
              </a:ext>
            </a:extLst>
          </p:cNvPr>
          <p:cNvSpPr txBox="1"/>
          <p:nvPr/>
        </p:nvSpPr>
        <p:spPr>
          <a:xfrm>
            <a:off x="449989" y="4266702"/>
            <a:ext cx="26295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故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的切线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7" name="yt_image_14428">
            <a:extLst>
              <a:ext uri="{FF2B5EF4-FFF2-40B4-BE49-F238E27FC236}">
                <a16:creationId xmlns:a16="http://schemas.microsoft.com/office/drawing/2014/main" id="{66ADA214-0880-5DC2-8EF2-F917B5C1F53A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15060" y="3470576"/>
            <a:ext cx="2324482" cy="162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5" grpId="0" build="allAtOnce"/>
      <p:bldP spid="1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2" name="yt_shape_14432"/>
          <p:cNvSpPr txBox="1"/>
          <p:nvPr/>
        </p:nvSpPr>
        <p:spPr>
          <a:xfrm>
            <a:off x="540119" y="980728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（咸宁市中考）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如图，在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的中点，以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为直径的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分别交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两点，过点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作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FG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试判断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的位置关系，并说明理由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4433" name="yt_image_1443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44818" y="2084432"/>
            <a:ext cx="2732671" cy="1971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B6BCF17-7037-E4B7-AE91-5A600A81BA54}"/>
              </a:ext>
            </a:extLst>
          </p:cNvPr>
          <p:cNvSpPr txBox="1"/>
          <p:nvPr/>
        </p:nvSpPr>
        <p:spPr>
          <a:xfrm>
            <a:off x="449989" y="2455244"/>
            <a:ext cx="26645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相切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88E725C-36DB-BCC0-6AC0-A0E07307F80D}"/>
              </a:ext>
            </a:extLst>
          </p:cNvPr>
          <p:cNvSpPr txBox="1"/>
          <p:nvPr/>
        </p:nvSpPr>
        <p:spPr>
          <a:xfrm>
            <a:off x="449989" y="2930732"/>
            <a:ext cx="2186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理由：连结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65E8081-0025-65B1-589C-4D6CE26324AB}"/>
              </a:ext>
            </a:extLst>
          </p:cNvPr>
          <p:cNvSpPr txBox="1"/>
          <p:nvPr/>
        </p:nvSpPr>
        <p:spPr>
          <a:xfrm>
            <a:off x="449989" y="3406220"/>
            <a:ext cx="4517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的中点，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81F7436-DE2B-149F-AD14-E3E9C197D327}"/>
              </a:ext>
            </a:extLst>
          </p:cNvPr>
          <p:cNvSpPr txBox="1"/>
          <p:nvPr/>
        </p:nvSpPr>
        <p:spPr>
          <a:xfrm>
            <a:off x="449989" y="3881708"/>
            <a:ext cx="19247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EE871ED-F06E-5559-5AEE-B977C3111CFA}"/>
              </a:ext>
            </a:extLst>
          </p:cNvPr>
          <p:cNvSpPr txBox="1"/>
          <p:nvPr/>
        </p:nvSpPr>
        <p:spPr>
          <a:xfrm>
            <a:off x="449989" y="4357196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5110D25-92E6-AE17-F631-7A228A8F4332}"/>
              </a:ext>
            </a:extLst>
          </p:cNvPr>
          <p:cNvSpPr txBox="1"/>
          <p:nvPr/>
        </p:nvSpPr>
        <p:spPr>
          <a:xfrm>
            <a:off x="449989" y="4832684"/>
            <a:ext cx="46679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OFC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2B13F32-98E4-4461-A33A-3696673F045B}"/>
              </a:ext>
            </a:extLst>
          </p:cNvPr>
          <p:cNvSpPr txBox="1"/>
          <p:nvPr/>
        </p:nvSpPr>
        <p:spPr>
          <a:xfrm>
            <a:off x="449989" y="5308172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OFC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F7608C9-49A7-1FED-5C98-13F1B6A2D40C}"/>
              </a:ext>
            </a:extLst>
          </p:cNvPr>
          <p:cNvSpPr txBox="1"/>
          <p:nvPr/>
        </p:nvSpPr>
        <p:spPr>
          <a:xfrm>
            <a:off x="5447928" y="3975320"/>
            <a:ext cx="55696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OFG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DGF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45CA77F-8EFA-C3A1-0EED-7AB1EBCAA930}"/>
              </a:ext>
            </a:extLst>
          </p:cNvPr>
          <p:cNvSpPr txBox="1"/>
          <p:nvPr/>
        </p:nvSpPr>
        <p:spPr>
          <a:xfrm>
            <a:off x="5447928" y="4450808"/>
            <a:ext cx="4145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FG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DGF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8261063-4948-8380-2DC7-81EC28C485EA}"/>
              </a:ext>
            </a:extLst>
          </p:cNvPr>
          <p:cNvSpPr txBox="1"/>
          <p:nvPr/>
        </p:nvSpPr>
        <p:spPr>
          <a:xfrm>
            <a:off x="5447928" y="4926297"/>
            <a:ext cx="2453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OFG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BBABF62C-6CAB-ED02-59CB-16AEAAC2543B}"/>
              </a:ext>
            </a:extLst>
          </p:cNvPr>
          <p:cNvSpPr txBox="1"/>
          <p:nvPr/>
        </p:nvSpPr>
        <p:spPr>
          <a:xfrm>
            <a:off x="5447928" y="5401784"/>
            <a:ext cx="23597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相切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3" name="yt_image_14437">
            <a:extLst>
              <a:ext uri="{FF2B5EF4-FFF2-40B4-BE49-F238E27FC236}">
                <a16:creationId xmlns:a16="http://schemas.microsoft.com/office/drawing/2014/main" id="{607F4D28-9657-1411-C128-1F5F825DF3CF}"/>
              </a:ex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00266" y="2204864"/>
            <a:ext cx="2053103" cy="1707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1063</Words>
  <Application>Microsoft Office PowerPoint</Application>
  <PresentationFormat>宽屏</PresentationFormat>
  <Paragraphs>81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20" baseType="lpstr">
      <vt:lpstr>白正</vt:lpstr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课 件</cp:lastModifiedBy>
  <cp:revision>43</cp:revision>
  <dcterms:created xsi:type="dcterms:W3CDTF">2023-05-05T05:33:04Z</dcterms:created>
  <dcterms:modified xsi:type="dcterms:W3CDTF">2023-10-21T12:40:29Z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