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70" r:id="rId6"/>
    <p:sldId id="367" r:id="rId7"/>
    <p:sldId id="372" r:id="rId8"/>
    <p:sldId id="368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bin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bin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8" name="yt_shape_13358"/>
          <p:cNvSpPr txBox="1"/>
          <p:nvPr/>
        </p:nvSpPr>
        <p:spPr>
          <a:xfrm>
            <a:off x="540000" y="1984950"/>
            <a:ext cx="426398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利用相似求线段的长</a:t>
            </a:r>
          </a:p>
        </p:txBody>
      </p:sp>
      <p:sp>
        <p:nvSpPr>
          <p:cNvPr id="13359" name="yt_shape_13359"/>
          <p:cNvSpPr txBox="1"/>
          <p:nvPr/>
        </p:nvSpPr>
        <p:spPr>
          <a:xfrm>
            <a:off x="540119" y="248926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的外接圆，已知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63" name="yt_table_13363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90934928"/>
                  </p:ext>
                </p:extLst>
              </p:nvPr>
            </p:nvGraphicFramePr>
            <p:xfrm>
              <a:off x="540000" y="3455555"/>
              <a:ext cx="7057390" cy="63652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89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490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491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49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363" name="yt_table_13363_skip" descr="{&quot;rangeId&quot;:2,&quot;type&quot;:&quot;Option&quot;,&quot;drawing&quot;:[&quot;yt_shape_13360&quot;]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90934928"/>
                  </p:ext>
                </p:extLst>
              </p:nvPr>
            </p:nvGraphicFramePr>
            <p:xfrm>
              <a:off x="540000" y="2370605"/>
              <a:ext cx="7057390" cy="63652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89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490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491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492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6332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4659" r="-149258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4659" r="-49258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98193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360" name="yt_shape_13360_skip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38751" y="3455555"/>
            <a:ext cx="1311021" cy="1777887"/>
            <a:chOff x="0" y="0"/>
            <a:chExt cx="1311021" cy="1777887"/>
          </a:xfrm>
        </p:grpSpPr>
        <p:pic>
          <p:nvPicPr>
            <p:cNvPr id="2" name="yt_image_13360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11021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62" name="yt_shape_13362"/>
            <p:cNvSpPr txBox="1"/>
            <p:nvPr/>
          </p:nvSpPr>
          <p:spPr>
            <a:xfrm>
              <a:off x="122229" y="141788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847616">
            <a:extLst>
              <a:ext uri="{FF2B5EF4-FFF2-40B4-BE49-F238E27FC236}">
                <a16:creationId xmlns:a16="http://schemas.microsoft.com/office/drawing/2014/main" id="{222856C6-296C-BF27-FD54-41C7A5A624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26328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E84A476-962E-A0B6-9DC8-4C835CF21817}"/>
              </a:ext>
            </a:extLst>
          </p:cNvPr>
          <p:cNvSpPr txBox="1"/>
          <p:nvPr/>
        </p:nvSpPr>
        <p:spPr>
          <a:xfrm>
            <a:off x="4463308" y="291794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64" name="yt_shape_13364"/>
              <p:cNvSpPr txBox="1"/>
              <p:nvPr/>
            </p:nvSpPr>
            <p:spPr>
              <a:xfrm>
                <a:off x="540119" y="1759774"/>
                <a:ext cx="11111999" cy="9935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的高，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的外接圆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64" name="yt_shape_13364" descr="{&quot;rangeId&quot;:3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59774"/>
                <a:ext cx="11111999" cy="993542"/>
              </a:xfrm>
              <a:prstGeom prst="rect">
                <a:avLst/>
              </a:prstGeom>
              <a:blipFill>
                <a:blip r:embed="rId2"/>
                <a:stretch>
                  <a:fillRect l="-1701" t="-2454" r="-1482" b="-17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69" name="yt_shape_13369"/>
          <p:cNvSpPr txBox="1"/>
          <p:nvPr/>
        </p:nvSpPr>
        <p:spPr>
          <a:xfrm>
            <a:off x="540000" y="513557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66" name="yt_shape_13366" title="H_167.6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9622" y="2956468"/>
            <a:ext cx="1672754" cy="2128788"/>
            <a:chOff x="0" y="0"/>
            <a:chExt cx="1672754" cy="2128788"/>
          </a:xfrm>
        </p:grpSpPr>
        <p:pic>
          <p:nvPicPr>
            <p:cNvPr id="2" name="yt_image_1336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72754" cy="17327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68" name="yt_shape_13368"/>
            <p:cNvSpPr txBox="1"/>
            <p:nvPr/>
          </p:nvSpPr>
          <p:spPr>
            <a:xfrm>
              <a:off x="303096" y="17687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C88068A-3F3C-90E2-A653-0A8AFF2C4348}"/>
                  </a:ext>
                </a:extLst>
              </p:cNvPr>
              <p:cNvSpPr txBox="1"/>
              <p:nvPr/>
            </p:nvSpPr>
            <p:spPr>
              <a:xfrm>
                <a:off x="4296621" y="2153798"/>
                <a:ext cx="700912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, 'hasSerialNum': 1, 'mathAnswerShape': 1, 'pageBreak': True}">
                <a:extLst>
                  <a:ext uri="{FF2B5EF4-FFF2-40B4-BE49-F238E27FC236}">
                    <a16:creationId xmlns:a16="http://schemas.microsoft.com/office/drawing/2014/main" id="{9C88068A-3F3C-90E2-A653-0A8AFF2C43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6621" y="2153798"/>
                <a:ext cx="700912" cy="555765"/>
              </a:xfrm>
              <a:prstGeom prst="rect">
                <a:avLst/>
              </a:prstGeom>
              <a:blipFill>
                <a:blip r:embed="rId4"/>
                <a:stretch>
                  <a:fillRect l="-1391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0" name="yt_shape_13370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371" name="yt_image_1337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88340" y="1925154"/>
            <a:ext cx="1761497" cy="162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73" name="yt_shape_13373"/>
          <p:cNvSpPr txBox="1"/>
          <p:nvPr/>
        </p:nvSpPr>
        <p:spPr>
          <a:xfrm>
            <a:off x="540000" y="1836154"/>
            <a:ext cx="309379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5F714B0-AA61-1704-7302-5586179B50F0}"/>
              </a:ext>
            </a:extLst>
          </p:cNvPr>
          <p:cNvSpPr txBox="1"/>
          <p:nvPr/>
        </p:nvSpPr>
        <p:spPr>
          <a:xfrm>
            <a:off x="449989" y="2347474"/>
            <a:ext cx="6755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D96623-9D90-EF8E-6F74-9F479B402ED4}"/>
              </a:ext>
            </a:extLst>
          </p:cNvPr>
          <p:cNvSpPr txBox="1"/>
          <p:nvPr/>
        </p:nvSpPr>
        <p:spPr>
          <a:xfrm>
            <a:off x="449989" y="2822962"/>
            <a:ext cx="335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17B7E3-800B-FE1A-29BB-0772BDE8A031}"/>
              </a:ext>
            </a:extLst>
          </p:cNvPr>
          <p:cNvSpPr txBox="1"/>
          <p:nvPr/>
        </p:nvSpPr>
        <p:spPr>
          <a:xfrm>
            <a:off x="449989" y="3298450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6125EFB-3792-65A9-5A1F-18210CD66C12}"/>
              </a:ext>
            </a:extLst>
          </p:cNvPr>
          <p:cNvSpPr txBox="1"/>
          <p:nvPr/>
        </p:nvSpPr>
        <p:spPr>
          <a:xfrm>
            <a:off x="449989" y="3773938"/>
            <a:ext cx="3374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90F9676-9669-A1AA-A687-CD1E8B3BDB09}"/>
              </a:ext>
            </a:extLst>
          </p:cNvPr>
          <p:cNvSpPr txBox="1"/>
          <p:nvPr/>
        </p:nvSpPr>
        <p:spPr>
          <a:xfrm>
            <a:off x="449989" y="4249426"/>
            <a:ext cx="2893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925184-0206-294E-527B-960E71551B0F}"/>
              </a:ext>
            </a:extLst>
          </p:cNvPr>
          <p:cNvSpPr txBox="1"/>
          <p:nvPr/>
        </p:nvSpPr>
        <p:spPr>
          <a:xfrm>
            <a:off x="449989" y="4724914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7D7D05F-9813-9485-23E6-01BD181809E8}"/>
              </a:ext>
            </a:extLst>
          </p:cNvPr>
          <p:cNvSpPr txBox="1"/>
          <p:nvPr/>
        </p:nvSpPr>
        <p:spPr>
          <a:xfrm>
            <a:off x="449989" y="5200402"/>
            <a:ext cx="10724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218F73E-BFA8-DD13-6A9F-2F4F85E656B2}"/>
              </a:ext>
            </a:extLst>
          </p:cNvPr>
          <p:cNvSpPr txBox="1"/>
          <p:nvPr/>
        </p:nvSpPr>
        <p:spPr>
          <a:xfrm>
            <a:off x="449989" y="5675890"/>
            <a:ext cx="251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9B272F8-BA62-A94D-C447-CB1FA65E9744}"/>
              </a:ext>
            </a:extLst>
          </p:cNvPr>
          <p:cNvSpPr txBox="1"/>
          <p:nvPr/>
        </p:nvSpPr>
        <p:spPr>
          <a:xfrm>
            <a:off x="449989" y="6151378"/>
            <a:ext cx="18723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74" name="yt_shape_13374"/>
              <p:cNvSpPr txBox="1"/>
              <p:nvPr/>
            </p:nvSpPr>
            <p:spPr>
              <a:xfrm>
                <a:off x="540000" y="1209112"/>
                <a:ext cx="10647145" cy="47997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证明：（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的直径，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的切线，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74" name="yt_shape_13374" descr="{&quot;rangeId&quot;:1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09112"/>
                <a:ext cx="10647145" cy="4799775"/>
              </a:xfrm>
              <a:prstGeom prst="rect">
                <a:avLst/>
              </a:prstGeom>
              <a:blipFill>
                <a:blip r:embed="rId2"/>
                <a:stretch>
                  <a:fillRect l="-1775" t="-254" r="-916" b="-30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3377">
                <a:extLst>
                  <a:ext uri="{FF2B5EF4-FFF2-40B4-BE49-F238E27FC236}">
                    <a16:creationId xmlns:a16="http://schemas.microsoft.com/office/drawing/2014/main" id="{65A520FB-5534-1147-A893-549B65CE5FD5}"/>
                  </a:ext>
                </a:extLst>
              </p:cNvPr>
              <p:cNvSpPr txBox="1"/>
              <p:nvPr/>
            </p:nvSpPr>
            <p:spPr>
              <a:xfrm>
                <a:off x="540000" y="1819622"/>
                <a:ext cx="10020372" cy="22659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为直径，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" name="yt_shape_13377">
                <a:extLst>
                  <a:ext uri="{FF2B5EF4-FFF2-40B4-BE49-F238E27FC236}">
                    <a16:creationId xmlns:a16="http://schemas.microsoft.com/office/drawing/2014/main" id="{65A520FB-5534-1147-A893-549B65CE5F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19622"/>
                <a:ext cx="10020372" cy="2265941"/>
              </a:xfrm>
              <a:prstGeom prst="rect">
                <a:avLst/>
              </a:prstGeom>
              <a:blipFill>
                <a:blip r:embed="rId3"/>
                <a:stretch>
                  <a:fillRect l="-1887" r="-1035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4976003-70E5-086D-7D67-16952A45BEDE}"/>
                  </a:ext>
                </a:extLst>
              </p:cNvPr>
              <p:cNvSpPr txBox="1"/>
              <p:nvPr/>
            </p:nvSpPr>
            <p:spPr>
              <a:xfrm>
                <a:off x="449989" y="1772816"/>
                <a:ext cx="101035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为直径，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，且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4976003-70E5-086D-7D67-16952A45BE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72816"/>
                <a:ext cx="10103548" cy="765061"/>
              </a:xfrm>
              <a:prstGeom prst="rect">
                <a:avLst/>
              </a:prstGeom>
              <a:blipFill>
                <a:blip r:embed="rId4"/>
                <a:stretch>
                  <a:fillRect l="-966" r="-108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8AFBFF28-2CA4-E132-B651-065CDCA4D816}"/>
              </a:ext>
            </a:extLst>
          </p:cNvPr>
          <p:cNvSpPr txBox="1"/>
          <p:nvPr/>
        </p:nvSpPr>
        <p:spPr>
          <a:xfrm>
            <a:off x="449989" y="2444265"/>
            <a:ext cx="5596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02E336E-D232-117F-85D1-8297C57DD884}"/>
                  </a:ext>
                </a:extLst>
              </p:cNvPr>
              <p:cNvSpPr txBox="1"/>
              <p:nvPr/>
            </p:nvSpPr>
            <p:spPr>
              <a:xfrm>
                <a:off x="449989" y="2919753"/>
                <a:ext cx="5001832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02E336E-D232-117F-85D1-8297C57DD8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19753"/>
                <a:ext cx="5001832" cy="766331"/>
              </a:xfrm>
              <a:prstGeom prst="rect">
                <a:avLst/>
              </a:prstGeom>
              <a:blipFill>
                <a:blip r:embed="rId5"/>
                <a:stretch>
                  <a:fillRect l="-1951" r="-195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503142D5-B97D-4F01-2B3E-3D414E88B3C2}"/>
              </a:ext>
            </a:extLst>
          </p:cNvPr>
          <p:cNvSpPr txBox="1"/>
          <p:nvPr/>
        </p:nvSpPr>
        <p:spPr>
          <a:xfrm>
            <a:off x="449989" y="3592472"/>
            <a:ext cx="4031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9" name="yt_shape_13379"/>
          <p:cNvSpPr txBox="1"/>
          <p:nvPr/>
        </p:nvSpPr>
        <p:spPr>
          <a:xfrm>
            <a:off x="540119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，垂足为点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延长线上一点，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，垂足为点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380" name="yt_image_1338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57214" y="1722321"/>
            <a:ext cx="2521347" cy="1848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82" name="yt_shape_13382"/>
          <p:cNvSpPr txBox="1"/>
          <p:nvPr/>
        </p:nvSpPr>
        <p:spPr>
          <a:xfrm>
            <a:off x="540000" y="2077905"/>
            <a:ext cx="408926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302ACAE-CEFB-1C09-EBE8-08CFBFD4AA8C}"/>
              </a:ext>
            </a:extLst>
          </p:cNvPr>
          <p:cNvSpPr txBox="1"/>
          <p:nvPr/>
        </p:nvSpPr>
        <p:spPr>
          <a:xfrm>
            <a:off x="449989" y="2636912"/>
            <a:ext cx="409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）如图，连结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AD1EA1-C1C8-399F-F89A-928A0C81FD8D}"/>
              </a:ext>
            </a:extLst>
          </p:cNvPr>
          <p:cNvSpPr txBox="1"/>
          <p:nvPr/>
        </p:nvSpPr>
        <p:spPr>
          <a:xfrm>
            <a:off x="449989" y="3112400"/>
            <a:ext cx="219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弦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B1DEEE-4EB9-E3E1-1437-2DAB14345FE2}"/>
              </a:ext>
            </a:extLst>
          </p:cNvPr>
          <p:cNvSpPr txBox="1"/>
          <p:nvPr/>
        </p:nvSpPr>
        <p:spPr>
          <a:xfrm>
            <a:off x="449989" y="3587888"/>
            <a:ext cx="338721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8721347-26FE-FFAB-5595-8D384482DBCB}"/>
              </a:ext>
            </a:extLst>
          </p:cNvPr>
          <p:cNvSpPr txBox="1"/>
          <p:nvPr/>
        </p:nvSpPr>
        <p:spPr>
          <a:xfrm>
            <a:off x="449989" y="4063376"/>
            <a:ext cx="284905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4C7049C-88E7-5665-7BC2-ED67E1920E30}"/>
              </a:ext>
            </a:extLst>
          </p:cNvPr>
          <p:cNvSpPr txBox="1"/>
          <p:nvPr/>
        </p:nvSpPr>
        <p:spPr>
          <a:xfrm>
            <a:off x="449989" y="4538864"/>
            <a:ext cx="3426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F1BC5B-F052-E0A9-7D6F-7B8121A465C1}"/>
              </a:ext>
            </a:extLst>
          </p:cNvPr>
          <p:cNvSpPr txBox="1"/>
          <p:nvPr/>
        </p:nvSpPr>
        <p:spPr>
          <a:xfrm>
            <a:off x="449989" y="5014352"/>
            <a:ext cx="4720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8069D40-E062-5AFA-1BB4-FAC829230BF0}"/>
              </a:ext>
            </a:extLst>
          </p:cNvPr>
          <p:cNvSpPr txBox="1"/>
          <p:nvPr/>
        </p:nvSpPr>
        <p:spPr>
          <a:xfrm>
            <a:off x="449989" y="5489840"/>
            <a:ext cx="5893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14771CC-CE01-77AD-CB2D-75220D011235}"/>
              </a:ext>
            </a:extLst>
          </p:cNvPr>
          <p:cNvSpPr txBox="1"/>
          <p:nvPr/>
        </p:nvSpPr>
        <p:spPr>
          <a:xfrm>
            <a:off x="449989" y="5965328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A4943DF-0951-8C98-3A33-0B8E51198EC7}"/>
              </a:ext>
            </a:extLst>
          </p:cNvPr>
          <p:cNvSpPr txBox="1"/>
          <p:nvPr/>
        </p:nvSpPr>
        <p:spPr>
          <a:xfrm>
            <a:off x="7176120" y="5520344"/>
            <a:ext cx="3197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的半径，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2C45CAB-F7A1-8336-D87D-09C869A11C2B}"/>
              </a:ext>
            </a:extLst>
          </p:cNvPr>
          <p:cNvSpPr txBox="1"/>
          <p:nvPr/>
        </p:nvSpPr>
        <p:spPr>
          <a:xfrm>
            <a:off x="7176120" y="5995831"/>
            <a:ext cx="2629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3390">
            <a:extLst>
              <a:ext uri="{FF2B5EF4-FFF2-40B4-BE49-F238E27FC236}">
                <a16:creationId xmlns:a16="http://schemas.microsoft.com/office/drawing/2014/main" id="{2A907FEF-5FDB-C106-2097-E75FB0167051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35417" y="3681500"/>
            <a:ext cx="2164943" cy="147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3" name="yt_shape_13383"/>
          <p:cNvSpPr txBox="1"/>
          <p:nvPr/>
        </p:nvSpPr>
        <p:spPr>
          <a:xfrm>
            <a:off x="540000" y="994084"/>
            <a:ext cx="6486135" cy="522983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）如图，连结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弦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的半径，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3385">
                <a:extLst>
                  <a:ext uri="{FF2B5EF4-FFF2-40B4-BE49-F238E27FC236}">
                    <a16:creationId xmlns:a16="http://schemas.microsoft.com/office/drawing/2014/main" id="{AF4A15E9-E2A6-7AF6-FA4E-21E3718DAE8C}"/>
                  </a:ext>
                </a:extLst>
              </p:cNvPr>
              <p:cNvSpPr txBox="1"/>
              <p:nvPr/>
            </p:nvSpPr>
            <p:spPr>
              <a:xfrm>
                <a:off x="540000" y="1533800"/>
                <a:ext cx="4853893" cy="44840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）如图，连结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的半径为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𝑃𝑂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" name="yt_shape_13385">
                <a:extLst>
                  <a:ext uri="{FF2B5EF4-FFF2-40B4-BE49-F238E27FC236}">
                    <a16:creationId xmlns:a16="http://schemas.microsoft.com/office/drawing/2014/main" id="{AF4A15E9-E2A6-7AF6-FA4E-21E3718DAE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3800"/>
                <a:ext cx="4853893" cy="4484048"/>
              </a:xfrm>
              <a:prstGeom prst="rect">
                <a:avLst/>
              </a:prstGeom>
              <a:blipFill>
                <a:blip r:embed="rId2"/>
                <a:stretch>
                  <a:fillRect l="-3894" t="-1224" r="-3141" b="-8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5EDBA7A8-2D68-CEA0-61C9-DEEF97354692}"/>
              </a:ext>
            </a:extLst>
          </p:cNvPr>
          <p:cNvSpPr txBox="1"/>
          <p:nvPr/>
        </p:nvSpPr>
        <p:spPr>
          <a:xfrm>
            <a:off x="449989" y="1486994"/>
            <a:ext cx="378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）如图，连结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B354E43-F6E5-DF06-2E15-3ED7D144A84B}"/>
              </a:ext>
            </a:extLst>
          </p:cNvPr>
          <p:cNvSpPr txBox="1"/>
          <p:nvPr/>
        </p:nvSpPr>
        <p:spPr>
          <a:xfrm>
            <a:off x="449989" y="1962482"/>
            <a:ext cx="4791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的半径为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339A30A-01F3-6B80-6BAE-6EE73F87D988}"/>
              </a:ext>
            </a:extLst>
          </p:cNvPr>
          <p:cNvSpPr txBox="1"/>
          <p:nvPr/>
        </p:nvSpPr>
        <p:spPr>
          <a:xfrm>
            <a:off x="449989" y="2437970"/>
            <a:ext cx="3016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F6EF8FD-F7FB-49FB-7E12-3CEC8908E203}"/>
              </a:ext>
            </a:extLst>
          </p:cNvPr>
          <p:cNvSpPr txBox="1"/>
          <p:nvPr/>
        </p:nvSpPr>
        <p:spPr>
          <a:xfrm>
            <a:off x="449989" y="2913458"/>
            <a:ext cx="464292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CF952D7-3DEE-E413-72E1-1FC191CBD4BE}"/>
              </a:ext>
            </a:extLst>
          </p:cNvPr>
          <p:cNvSpPr txBox="1"/>
          <p:nvPr/>
        </p:nvSpPr>
        <p:spPr>
          <a:xfrm>
            <a:off x="449989" y="3388946"/>
            <a:ext cx="3161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9E1261D-7DD9-B904-65AB-059E8C4A4402}"/>
              </a:ext>
            </a:extLst>
          </p:cNvPr>
          <p:cNvSpPr txBox="1"/>
          <p:nvPr/>
        </p:nvSpPr>
        <p:spPr>
          <a:xfrm>
            <a:off x="449989" y="3864434"/>
            <a:ext cx="4083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D487D69-99DD-E91A-7BCB-2EAE8C3D5CF1}"/>
              </a:ext>
            </a:extLst>
          </p:cNvPr>
          <p:cNvSpPr txBox="1"/>
          <p:nvPr/>
        </p:nvSpPr>
        <p:spPr>
          <a:xfrm>
            <a:off x="449989" y="4339922"/>
            <a:ext cx="4987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C91C1D1-D15D-4CD5-5475-F8BBF8F1B5EC}"/>
              </a:ext>
            </a:extLst>
          </p:cNvPr>
          <p:cNvSpPr txBox="1"/>
          <p:nvPr/>
        </p:nvSpPr>
        <p:spPr>
          <a:xfrm>
            <a:off x="449989" y="4815410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2B5E6C01-7F60-3F7B-774D-B1A9D6BD288B}"/>
                  </a:ext>
                </a:extLst>
              </p:cNvPr>
              <p:cNvSpPr txBox="1"/>
              <p:nvPr/>
            </p:nvSpPr>
            <p:spPr>
              <a:xfrm>
                <a:off x="449989" y="5290898"/>
                <a:ext cx="3066733" cy="7303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𝑃𝑂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2B5E6C01-7F60-3F7B-774D-B1A9D6BD28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90898"/>
                <a:ext cx="3066733" cy="730390"/>
              </a:xfrm>
              <a:prstGeom prst="rect">
                <a:avLst/>
              </a:prstGeom>
              <a:blipFill>
                <a:blip r:embed="rId3"/>
                <a:stretch>
                  <a:fillRect l="-3181" r="-3181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B3703438-958C-6670-02EB-7A32ED7758F2}"/>
                  </a:ext>
                </a:extLst>
              </p:cNvPr>
              <p:cNvSpPr txBox="1"/>
              <p:nvPr/>
            </p:nvSpPr>
            <p:spPr>
              <a:xfrm>
                <a:off x="6600056" y="4709060"/>
                <a:ext cx="170567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B3703438-958C-6670-02EB-7A32ED7758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0056" y="4709060"/>
                <a:ext cx="1705673" cy="769062"/>
              </a:xfrm>
              <a:prstGeom prst="rect">
                <a:avLst/>
              </a:prstGeom>
              <a:blipFill>
                <a:blip r:embed="rId4"/>
                <a:stretch>
                  <a:fillRect l="-5735" r="-609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E747A142-9255-D8C3-2950-88D7242729CB}"/>
                  </a:ext>
                </a:extLst>
              </p:cNvPr>
              <p:cNvSpPr txBox="1"/>
              <p:nvPr/>
            </p:nvSpPr>
            <p:spPr>
              <a:xfrm>
                <a:off x="6600056" y="5384510"/>
                <a:ext cx="446951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的半径为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E747A142-9255-D8C3-2950-88D7242729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0056" y="5384510"/>
                <a:ext cx="4469511" cy="730136"/>
              </a:xfrm>
              <a:prstGeom prst="rect">
                <a:avLst/>
              </a:prstGeom>
              <a:blipFill>
                <a:blip r:embed="rId5"/>
                <a:stretch>
                  <a:fillRect l="-2183" r="-218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4" name="yt_image_13390">
            <a:extLst>
              <a:ext uri="{FF2B5EF4-FFF2-40B4-BE49-F238E27FC236}">
                <a16:creationId xmlns:a16="http://schemas.microsoft.com/office/drawing/2014/main" id="{730E3550-008B-5ECA-A3E9-B64C6EDC4B0F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20407" y="3225017"/>
            <a:ext cx="2381437" cy="162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yt_image_13380">
            <a:extLst>
              <a:ext uri="{FF2B5EF4-FFF2-40B4-BE49-F238E27FC236}">
                <a16:creationId xmlns:a16="http://schemas.microsoft.com/office/drawing/2014/main" id="{4109BCBE-1E0C-6102-E90B-AABDA89B517E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50452" y="1258339"/>
            <a:ext cx="2521347" cy="1848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3" name="yt_shape_13393"/>
          <p:cNvSpPr txBox="1"/>
          <p:nvPr/>
        </p:nvSpPr>
        <p:spPr>
          <a:xfrm>
            <a:off x="540000" y="908720"/>
            <a:ext cx="549509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证明相似或确定线段之间关系</a:t>
            </a:r>
          </a:p>
        </p:txBody>
      </p:sp>
      <p:sp>
        <p:nvSpPr>
          <p:cNvPr id="13394" name="yt_shape_13394"/>
          <p:cNvSpPr txBox="1"/>
          <p:nvPr/>
        </p:nvSpPr>
        <p:spPr>
          <a:xfrm>
            <a:off x="540000" y="1413030"/>
            <a:ext cx="86229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395" name="yt_image_1339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83185" y="1880114"/>
            <a:ext cx="2558826" cy="1481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847705">
            <a:extLst>
              <a:ext uri="{FF2B5EF4-FFF2-40B4-BE49-F238E27FC236}">
                <a16:creationId xmlns:a16="http://schemas.microsoft.com/office/drawing/2014/main" id="{85127DC4-FF1E-25E9-6DC9-5D9E8BA987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98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FC133BA-BB47-BD40-F918-49E7A69A4656}"/>
              </a:ext>
            </a:extLst>
          </p:cNvPr>
          <p:cNvSpPr txBox="1"/>
          <p:nvPr/>
        </p:nvSpPr>
        <p:spPr>
          <a:xfrm>
            <a:off x="449989" y="1951188"/>
            <a:ext cx="6357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，并延长交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9D5181-1CFF-FBDA-037D-F8E2D14A0A83}"/>
              </a:ext>
            </a:extLst>
          </p:cNvPr>
          <p:cNvSpPr txBox="1"/>
          <p:nvPr/>
        </p:nvSpPr>
        <p:spPr>
          <a:xfrm>
            <a:off x="449989" y="2426676"/>
            <a:ext cx="277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2CD798-CC34-1FDD-C4A0-639ABD2EFD62}"/>
              </a:ext>
            </a:extLst>
          </p:cNvPr>
          <p:cNvSpPr txBox="1"/>
          <p:nvPr/>
        </p:nvSpPr>
        <p:spPr>
          <a:xfrm>
            <a:off x="449989" y="2902164"/>
            <a:ext cx="3391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0603153-74A3-9A9B-A353-779F0C14AB04}"/>
              </a:ext>
            </a:extLst>
          </p:cNvPr>
          <p:cNvSpPr txBox="1"/>
          <p:nvPr/>
        </p:nvSpPr>
        <p:spPr>
          <a:xfrm>
            <a:off x="449989" y="3377652"/>
            <a:ext cx="630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0F4A02-4B66-A96B-27E4-DE6551D275D3}"/>
              </a:ext>
            </a:extLst>
          </p:cNvPr>
          <p:cNvSpPr txBox="1"/>
          <p:nvPr/>
        </p:nvSpPr>
        <p:spPr>
          <a:xfrm>
            <a:off x="449989" y="3853140"/>
            <a:ext cx="2270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1FCE88B-8F2E-7ADE-6D6B-F0A430BE036E}"/>
              </a:ext>
            </a:extLst>
          </p:cNvPr>
          <p:cNvSpPr txBox="1"/>
          <p:nvPr/>
        </p:nvSpPr>
        <p:spPr>
          <a:xfrm>
            <a:off x="449989" y="4328628"/>
            <a:ext cx="241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005CDD2-F123-C819-857C-EF9589470642}"/>
              </a:ext>
            </a:extLst>
          </p:cNvPr>
          <p:cNvSpPr txBox="1"/>
          <p:nvPr/>
        </p:nvSpPr>
        <p:spPr>
          <a:xfrm>
            <a:off x="449989" y="4804116"/>
            <a:ext cx="2235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1D11926-1A5F-D36F-4B58-F49CBD4595A0}"/>
              </a:ext>
            </a:extLst>
          </p:cNvPr>
          <p:cNvSpPr txBox="1"/>
          <p:nvPr/>
        </p:nvSpPr>
        <p:spPr>
          <a:xfrm>
            <a:off x="6698788" y="3268572"/>
            <a:ext cx="238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41DDB6D-A9B1-8800-7A2D-9A233DFD4CE4}"/>
              </a:ext>
            </a:extLst>
          </p:cNvPr>
          <p:cNvSpPr txBox="1"/>
          <p:nvPr/>
        </p:nvSpPr>
        <p:spPr>
          <a:xfrm>
            <a:off x="6698788" y="3744060"/>
            <a:ext cx="281413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F5E0F49-0083-5490-0C74-1726A0C8558F}"/>
                  </a:ext>
                </a:extLst>
              </p:cNvPr>
              <p:cNvSpPr txBox="1"/>
              <p:nvPr/>
            </p:nvSpPr>
            <p:spPr>
              <a:xfrm>
                <a:off x="6698788" y="4219548"/>
                <a:ext cx="1689989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F5E0F49-0083-5490-0C74-1726A0C855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8788" y="4219548"/>
                <a:ext cx="1689989" cy="771792"/>
              </a:xfrm>
              <a:prstGeom prst="rect">
                <a:avLst/>
              </a:prstGeom>
              <a:blipFill>
                <a:blip r:embed="rId4"/>
                <a:stretch>
                  <a:fillRect l="-5776" r="-5415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3F6FD31B-B2A0-8E35-EB28-95188CDF0EC2}"/>
              </a:ext>
            </a:extLst>
          </p:cNvPr>
          <p:cNvSpPr txBox="1"/>
          <p:nvPr/>
        </p:nvSpPr>
        <p:spPr>
          <a:xfrm>
            <a:off x="6698788" y="4897728"/>
            <a:ext cx="216166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4" name="yt_image_13399">
            <a:extLst>
              <a:ext uri="{FF2B5EF4-FFF2-40B4-BE49-F238E27FC236}">
                <a16:creationId xmlns:a16="http://schemas.microsoft.com/office/drawing/2014/main" id="{F5551D7B-126B-32B0-3F25-CEDE64E7335C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63804" y="3819448"/>
            <a:ext cx="2442367" cy="1411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1305</Words>
  <Application>Microsoft Office PowerPoint</Application>
  <PresentationFormat>宽屏</PresentationFormat>
  <Paragraphs>102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43</cp:revision>
  <dcterms:created xsi:type="dcterms:W3CDTF">2023-05-05T05:33:04Z</dcterms:created>
  <dcterms:modified xsi:type="dcterms:W3CDTF">2023-10-21T12:02:44Z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