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1" r:id="rId5"/>
    <p:sldId id="366" r:id="rId6"/>
    <p:sldId id="367" r:id="rId7"/>
    <p:sldId id="375" r:id="rId8"/>
    <p:sldId id="368" r:id="rId9"/>
    <p:sldId id="376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6" name="yt_shape_12326"/>
          <p:cNvSpPr txBox="1"/>
          <p:nvPr/>
        </p:nvSpPr>
        <p:spPr>
          <a:xfrm>
            <a:off x="540000" y="2137408"/>
            <a:ext cx="33855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方法一：见直径，连直角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27" name="yt_shape_12327"/>
              <p:cNvSpPr txBox="1"/>
              <p:nvPr/>
            </p:nvSpPr>
            <p:spPr>
              <a:xfrm>
                <a:off x="540119" y="2572784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110°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27" name="yt_shape_12327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2784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r="-549" b="-19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9" name="yt_image_1232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4978" y="3759282"/>
            <a:ext cx="148204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E02878-6F20-B440-DE09-D30599248F46}"/>
              </a:ext>
            </a:extLst>
          </p:cNvPr>
          <p:cNvSpPr txBox="1"/>
          <p:nvPr/>
        </p:nvSpPr>
        <p:spPr>
          <a:xfrm>
            <a:off x="2278908" y="3075444"/>
            <a:ext cx="74822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1" name="yt_shape_12331"/>
          <p:cNvSpPr txBox="1"/>
          <p:nvPr/>
        </p:nvSpPr>
        <p:spPr>
          <a:xfrm>
            <a:off x="540119" y="1817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（新乡二十二中单元卷）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已知：如图，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</p:txBody>
      </p:sp>
      <p:pic>
        <p:nvPicPr>
          <p:cNvPr id="12332" name="yt_image_123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409496"/>
            <a:ext cx="1945297" cy="198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4" name="yt_shape_12334"/>
          <p:cNvSpPr txBox="1"/>
          <p:nvPr/>
        </p:nvSpPr>
        <p:spPr>
          <a:xfrm>
            <a:off x="540000" y="2924944"/>
            <a:ext cx="31963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336">
                <a:extLst>
                  <a:ext uri="{FF2B5EF4-FFF2-40B4-BE49-F238E27FC236}">
                    <a16:creationId xmlns:a16="http://schemas.microsoft.com/office/drawing/2014/main" id="{EDB4DEF6-AF4E-45B9-63E3-5A7B2ABC7265}"/>
                  </a:ext>
                </a:extLst>
              </p:cNvPr>
              <p:cNvSpPr txBox="1"/>
              <p:nvPr/>
            </p:nvSpPr>
            <p:spPr>
              <a:xfrm>
                <a:off x="540000" y="3503319"/>
                <a:ext cx="7683194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336">
                <a:extLst>
                  <a:ext uri="{FF2B5EF4-FFF2-40B4-BE49-F238E27FC236}">
                    <a16:creationId xmlns:a16="http://schemas.microsoft.com/office/drawing/2014/main" id="{EDB4DEF6-AF4E-45B9-63E3-5A7B2ABC7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03319"/>
                <a:ext cx="7683194" cy="2277162"/>
              </a:xfrm>
              <a:prstGeom prst="rect">
                <a:avLst/>
              </a:prstGeom>
              <a:blipFill>
                <a:blip r:embed="rId3"/>
                <a:stretch>
                  <a:fillRect l="-2460" t="-2413" r="-1508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FC5CCFF-F4A4-1709-8FF9-A66A20A8B0A6}"/>
              </a:ext>
            </a:extLst>
          </p:cNvPr>
          <p:cNvSpPr txBox="1"/>
          <p:nvPr/>
        </p:nvSpPr>
        <p:spPr>
          <a:xfrm>
            <a:off x="449989" y="3456513"/>
            <a:ext cx="778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FB2528-0A51-3376-CED1-E880D684CD71}"/>
              </a:ext>
            </a:extLst>
          </p:cNvPr>
          <p:cNvSpPr txBox="1"/>
          <p:nvPr/>
        </p:nvSpPr>
        <p:spPr>
          <a:xfrm>
            <a:off x="449989" y="3932001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645892-9EBE-64C1-5A48-CA1F4D5FBE61}"/>
                  </a:ext>
                </a:extLst>
              </p:cNvPr>
              <p:cNvSpPr txBox="1"/>
              <p:nvPr/>
            </p:nvSpPr>
            <p:spPr>
              <a:xfrm>
                <a:off x="449989" y="4407489"/>
                <a:ext cx="4218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645892-9EBE-64C1-5A48-CA1F4D5FB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7489"/>
                <a:ext cx="4218686" cy="765061"/>
              </a:xfrm>
              <a:prstGeom prst="rect">
                <a:avLst/>
              </a:prstGeom>
              <a:blipFill>
                <a:blip r:embed="rId4"/>
                <a:stretch>
                  <a:fillRect l="-2312" r="-24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904192-AAB6-17B4-C0B8-94B31C684A64}"/>
                  </a:ext>
                </a:extLst>
              </p:cNvPr>
              <p:cNvSpPr txBox="1"/>
              <p:nvPr/>
            </p:nvSpPr>
            <p:spPr>
              <a:xfrm>
                <a:off x="449989" y="5078938"/>
                <a:ext cx="51616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2904192-AAB6-17B4-C0B8-94B31C684A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8938"/>
                <a:ext cx="5161661" cy="726326"/>
              </a:xfrm>
              <a:prstGeom prst="rect">
                <a:avLst/>
              </a:prstGeom>
              <a:blipFill>
                <a:blip r:embed="rId5"/>
                <a:stretch>
                  <a:fillRect l="-1889" r="-18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338">
            <a:extLst>
              <a:ext uri="{FF2B5EF4-FFF2-40B4-BE49-F238E27FC236}">
                <a16:creationId xmlns:a16="http://schemas.microsoft.com/office/drawing/2014/main" id="{053720A5-9D7F-F8AC-D634-179542E4A61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61402" y="4500882"/>
            <a:ext cx="1555697" cy="16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5" name="yt_shape_12335"/>
          <p:cNvSpPr txBox="1"/>
          <p:nvPr/>
        </p:nvSpPr>
        <p:spPr>
          <a:xfrm>
            <a:off x="540000" y="1457678"/>
            <a:ext cx="36147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39" name="yt_shape_12339"/>
          <p:cNvSpPr txBox="1"/>
          <p:nvPr/>
        </p:nvSpPr>
        <p:spPr>
          <a:xfrm>
            <a:off x="5244692" y="4417295"/>
            <a:ext cx="1279325" cy="12413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8451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341">
                <a:extLst>
                  <a:ext uri="{FF2B5EF4-FFF2-40B4-BE49-F238E27FC236}">
                    <a16:creationId xmlns:a16="http://schemas.microsoft.com/office/drawing/2014/main" id="{75EBBDC7-8ABB-1DCA-2E49-D97F6DA652F1}"/>
                  </a:ext>
                </a:extLst>
              </p:cNvPr>
              <p:cNvSpPr txBox="1"/>
              <p:nvPr/>
            </p:nvSpPr>
            <p:spPr>
              <a:xfrm>
                <a:off x="540000" y="2037045"/>
                <a:ext cx="5698676" cy="3394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2341">
                <a:extLst>
                  <a:ext uri="{FF2B5EF4-FFF2-40B4-BE49-F238E27FC236}">
                    <a16:creationId xmlns:a16="http://schemas.microsoft.com/office/drawing/2014/main" id="{75EBBDC7-8ABB-1DCA-2E49-D97F6DA65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7045"/>
                <a:ext cx="5698676" cy="3394199"/>
              </a:xfrm>
              <a:prstGeom prst="rect">
                <a:avLst/>
              </a:prstGeom>
              <a:blipFill>
                <a:blip r:embed="rId2"/>
                <a:stretch>
                  <a:fillRect l="-3319" t="-1436" r="-2463" b="-4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7E13E3B-55B5-EEF5-4093-FCC7EA94B8E8}"/>
              </a:ext>
            </a:extLst>
          </p:cNvPr>
          <p:cNvSpPr txBox="1"/>
          <p:nvPr/>
        </p:nvSpPr>
        <p:spPr>
          <a:xfrm>
            <a:off x="449989" y="1990239"/>
            <a:ext cx="582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135B7-132F-A215-0188-D31F12B41BBA}"/>
              </a:ext>
            </a:extLst>
          </p:cNvPr>
          <p:cNvSpPr txBox="1"/>
          <p:nvPr/>
        </p:nvSpPr>
        <p:spPr>
          <a:xfrm>
            <a:off x="449989" y="2465727"/>
            <a:ext cx="490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7BA03F-8D9D-790E-C9E8-762C1F979403}"/>
              </a:ext>
            </a:extLst>
          </p:cNvPr>
          <p:cNvSpPr txBox="1"/>
          <p:nvPr/>
        </p:nvSpPr>
        <p:spPr>
          <a:xfrm>
            <a:off x="449989" y="2941215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DB79CF-5BC9-8BEB-9789-7912D477360E}"/>
              </a:ext>
            </a:extLst>
          </p:cNvPr>
          <p:cNvSpPr txBox="1"/>
          <p:nvPr/>
        </p:nvSpPr>
        <p:spPr>
          <a:xfrm>
            <a:off x="449989" y="3416703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C8EEFF9-0588-F452-7755-F754E7F6AA2F}"/>
                  </a:ext>
                </a:extLst>
              </p:cNvPr>
              <p:cNvSpPr txBox="1"/>
              <p:nvPr/>
            </p:nvSpPr>
            <p:spPr>
              <a:xfrm>
                <a:off x="449989" y="3892191"/>
                <a:ext cx="19867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C8EEFF9-0588-F452-7755-F754E7F6A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2191"/>
                <a:ext cx="1986789" cy="615392"/>
              </a:xfrm>
              <a:prstGeom prst="rect">
                <a:avLst/>
              </a:prstGeom>
              <a:blipFill>
                <a:blip r:embed="rId3"/>
                <a:stretch>
                  <a:fillRect l="-4908" r="-490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CEB3942-4225-7775-56E9-B6D1AD14D361}"/>
              </a:ext>
            </a:extLst>
          </p:cNvPr>
          <p:cNvSpPr txBox="1"/>
          <p:nvPr/>
        </p:nvSpPr>
        <p:spPr>
          <a:xfrm>
            <a:off x="449989" y="4413971"/>
            <a:ext cx="2616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5A64151-210B-3C71-9326-D5E680AF3906}"/>
                  </a:ext>
                </a:extLst>
              </p:cNvPr>
              <p:cNvSpPr txBox="1"/>
              <p:nvPr/>
            </p:nvSpPr>
            <p:spPr>
              <a:xfrm>
                <a:off x="449989" y="4889459"/>
                <a:ext cx="22328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5A64151-210B-3C71-9326-D5E680AF3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9459"/>
                <a:ext cx="2232851" cy="555765"/>
              </a:xfrm>
              <a:prstGeom prst="rect">
                <a:avLst/>
              </a:prstGeom>
              <a:blipFill>
                <a:blip r:embed="rId4"/>
                <a:stretch>
                  <a:fillRect l="-4372" r="-437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2332">
            <a:extLst>
              <a:ext uri="{FF2B5EF4-FFF2-40B4-BE49-F238E27FC236}">
                <a16:creationId xmlns:a16="http://schemas.microsoft.com/office/drawing/2014/main" id="{1BAD548E-A0DA-01D7-C7D4-9812E2F2ED2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80376" y="2409496"/>
            <a:ext cx="1945297" cy="198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3" name="yt_shape_12343"/>
          <p:cNvSpPr txBox="1"/>
          <p:nvPr/>
        </p:nvSpPr>
        <p:spPr>
          <a:xfrm>
            <a:off x="540000" y="1000345"/>
            <a:ext cx="80470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</p:txBody>
      </p:sp>
      <p:pic>
        <p:nvPicPr>
          <p:cNvPr id="12344" name="yt_image_123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9539" y="1987701"/>
            <a:ext cx="1903975" cy="167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6" name="yt_shape_12346"/>
          <p:cNvSpPr txBox="1"/>
          <p:nvPr/>
        </p:nvSpPr>
        <p:spPr>
          <a:xfrm>
            <a:off x="540000" y="1513121"/>
            <a:ext cx="32140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540000" y="1999285"/>
            <a:ext cx="6000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48" name="yt_shape_12348"/>
          <p:cNvSpPr txBox="1"/>
          <p:nvPr/>
        </p:nvSpPr>
        <p:spPr>
          <a:xfrm>
            <a:off x="540000" y="2478588"/>
            <a:ext cx="366286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034ED8-2C46-AA08-58F7-288DA3517BE0}"/>
              </a:ext>
            </a:extLst>
          </p:cNvPr>
          <p:cNvSpPr txBox="1"/>
          <p:nvPr/>
        </p:nvSpPr>
        <p:spPr>
          <a:xfrm>
            <a:off x="449989" y="2431782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C77722-AC89-A878-F39E-DCFFC0787E70}"/>
              </a:ext>
            </a:extLst>
          </p:cNvPr>
          <p:cNvSpPr txBox="1"/>
          <p:nvPr/>
        </p:nvSpPr>
        <p:spPr>
          <a:xfrm>
            <a:off x="449989" y="2907271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AC51DE-7F3D-CF70-FA39-D26981F61B89}"/>
              </a:ext>
            </a:extLst>
          </p:cNvPr>
          <p:cNvSpPr txBox="1"/>
          <p:nvPr/>
        </p:nvSpPr>
        <p:spPr>
          <a:xfrm>
            <a:off x="449989" y="3382758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DA6117-D9B2-6729-D7B4-6489C7C94410}"/>
              </a:ext>
            </a:extLst>
          </p:cNvPr>
          <p:cNvSpPr txBox="1"/>
          <p:nvPr/>
        </p:nvSpPr>
        <p:spPr>
          <a:xfrm>
            <a:off x="449989" y="3858246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8A9DED-D32F-77F1-79ED-2CA86A07E637}"/>
              </a:ext>
            </a:extLst>
          </p:cNvPr>
          <p:cNvSpPr txBox="1"/>
          <p:nvPr/>
        </p:nvSpPr>
        <p:spPr>
          <a:xfrm>
            <a:off x="449989" y="4333734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349">
            <a:extLst>
              <a:ext uri="{FF2B5EF4-FFF2-40B4-BE49-F238E27FC236}">
                <a16:creationId xmlns:a16="http://schemas.microsoft.com/office/drawing/2014/main" id="{B3972F10-D1A7-C510-C6F9-1EC29343BBB7}"/>
              </a:ext>
            </a:extLst>
          </p:cNvPr>
          <p:cNvSpPr txBox="1"/>
          <p:nvPr/>
        </p:nvSpPr>
        <p:spPr>
          <a:xfrm>
            <a:off x="4665016" y="2484929"/>
            <a:ext cx="478977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223B40-6AE0-1384-81A4-5E1CF1C29567}"/>
              </a:ext>
            </a:extLst>
          </p:cNvPr>
          <p:cNvSpPr txBox="1"/>
          <p:nvPr/>
        </p:nvSpPr>
        <p:spPr>
          <a:xfrm>
            <a:off x="4575005" y="2438123"/>
            <a:ext cx="492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6D2BE7-C415-E424-869B-4EAE88C6FA90}"/>
              </a:ext>
            </a:extLst>
          </p:cNvPr>
          <p:cNvSpPr txBox="1"/>
          <p:nvPr/>
        </p:nvSpPr>
        <p:spPr>
          <a:xfrm>
            <a:off x="4575005" y="2913611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E1C19F-2A2E-619F-7119-802D1F5BDD7D}"/>
              </a:ext>
            </a:extLst>
          </p:cNvPr>
          <p:cNvSpPr txBox="1"/>
          <p:nvPr/>
        </p:nvSpPr>
        <p:spPr>
          <a:xfrm>
            <a:off x="4575005" y="3389099"/>
            <a:ext cx="4771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E10574-CF7C-6E73-CFED-2DAAC50F0A7E}"/>
              </a:ext>
            </a:extLst>
          </p:cNvPr>
          <p:cNvSpPr txBox="1"/>
          <p:nvPr/>
        </p:nvSpPr>
        <p:spPr>
          <a:xfrm>
            <a:off x="4575005" y="3864587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5C8747-B200-7DA5-07A7-B4542C8BFD89}"/>
              </a:ext>
            </a:extLst>
          </p:cNvPr>
          <p:cNvSpPr txBox="1"/>
          <p:nvPr/>
        </p:nvSpPr>
        <p:spPr>
          <a:xfrm>
            <a:off x="4575005" y="4340075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350">
            <a:extLst>
              <a:ext uri="{FF2B5EF4-FFF2-40B4-BE49-F238E27FC236}">
                <a16:creationId xmlns:a16="http://schemas.microsoft.com/office/drawing/2014/main" id="{0CB1FA42-4D48-2DD9-3E82-B75BE45906D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0684" y="4222123"/>
            <a:ext cx="1715837" cy="1659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3" name="yt_shape_12353"/>
          <p:cNvSpPr txBox="1"/>
          <p:nvPr/>
        </p:nvSpPr>
        <p:spPr>
          <a:xfrm>
            <a:off x="540119" y="10163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（转化思想、方程思想）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54" name="yt_image_123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9816" y="2004738"/>
            <a:ext cx="2218654" cy="16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6" name="yt_shape_12356"/>
          <p:cNvSpPr txBox="1"/>
          <p:nvPr/>
        </p:nvSpPr>
        <p:spPr>
          <a:xfrm>
            <a:off x="540000" y="2057520"/>
            <a:ext cx="326531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359">
            <a:extLst>
              <a:ext uri="{FF2B5EF4-FFF2-40B4-BE49-F238E27FC236}">
                <a16:creationId xmlns:a16="http://schemas.microsoft.com/office/drawing/2014/main" id="{08BFBD59-BD89-E31B-C760-07968EF8B2BB}"/>
              </a:ext>
            </a:extLst>
          </p:cNvPr>
          <p:cNvSpPr txBox="1"/>
          <p:nvPr/>
        </p:nvSpPr>
        <p:spPr>
          <a:xfrm>
            <a:off x="540000" y="2611710"/>
            <a:ext cx="302647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215F09-BFA8-7D6F-FBE9-224B44F2D595}"/>
              </a:ext>
            </a:extLst>
          </p:cNvPr>
          <p:cNvSpPr txBox="1"/>
          <p:nvPr/>
        </p:nvSpPr>
        <p:spPr>
          <a:xfrm>
            <a:off x="449989" y="2564904"/>
            <a:ext cx="317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AD6819-7BA1-18AA-FA17-72BF52CE40CF}"/>
              </a:ext>
            </a:extLst>
          </p:cNvPr>
          <p:cNvSpPr txBox="1"/>
          <p:nvPr/>
        </p:nvSpPr>
        <p:spPr>
          <a:xfrm>
            <a:off x="449989" y="3040392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5597A4-6E87-12C0-7BDA-B1E93124F326}"/>
              </a:ext>
            </a:extLst>
          </p:cNvPr>
          <p:cNvSpPr txBox="1"/>
          <p:nvPr/>
        </p:nvSpPr>
        <p:spPr>
          <a:xfrm>
            <a:off x="449989" y="3515880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21ACBD-80C9-407B-F20D-5A123CBB07DE}"/>
              </a:ext>
            </a:extLst>
          </p:cNvPr>
          <p:cNvSpPr txBox="1"/>
          <p:nvPr/>
        </p:nvSpPr>
        <p:spPr>
          <a:xfrm>
            <a:off x="449989" y="3991368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DC0C13-BC00-FF14-2EEC-9B63FF9BE2C2}"/>
              </a:ext>
            </a:extLst>
          </p:cNvPr>
          <p:cNvSpPr txBox="1"/>
          <p:nvPr/>
        </p:nvSpPr>
        <p:spPr>
          <a:xfrm>
            <a:off x="449989" y="4466856"/>
            <a:ext cx="204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B64715-3892-6B5F-1A75-63695B47D8AF}"/>
              </a:ext>
            </a:extLst>
          </p:cNvPr>
          <p:cNvSpPr txBox="1"/>
          <p:nvPr/>
        </p:nvSpPr>
        <p:spPr>
          <a:xfrm>
            <a:off x="449989" y="4942344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D74402-5736-F5BF-6CA3-51D6A2F9C007}"/>
              </a:ext>
            </a:extLst>
          </p:cNvPr>
          <p:cNvSpPr txBox="1"/>
          <p:nvPr/>
        </p:nvSpPr>
        <p:spPr>
          <a:xfrm>
            <a:off x="449989" y="5417832"/>
            <a:ext cx="181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360">
            <a:extLst>
              <a:ext uri="{FF2B5EF4-FFF2-40B4-BE49-F238E27FC236}">
                <a16:creationId xmlns:a16="http://schemas.microsoft.com/office/drawing/2014/main" id="{E949343E-A5FD-8D5F-642F-B1B0352FD1D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7203" y="4220319"/>
            <a:ext cx="2123499" cy="166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63" name="yt_shape_12363"/>
              <p:cNvSpPr txBox="1"/>
              <p:nvPr/>
            </p:nvSpPr>
            <p:spPr>
              <a:xfrm>
                <a:off x="540000" y="1575455"/>
                <a:ext cx="4906792" cy="45146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363" name="yt_shape_12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5455"/>
                <a:ext cx="4906792" cy="4514697"/>
              </a:xfrm>
              <a:prstGeom prst="rect">
                <a:avLst/>
              </a:prstGeom>
              <a:blipFill>
                <a:blip r:embed="rId2"/>
                <a:stretch>
                  <a:fillRect l="-3851" t="-1080" r="-2981" b="-3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7A58C6-3B11-BBA4-2AB9-E01546EBFA3E}"/>
              </a:ext>
            </a:extLst>
          </p:cNvPr>
          <p:cNvSpPr txBox="1"/>
          <p:nvPr/>
        </p:nvSpPr>
        <p:spPr>
          <a:xfrm>
            <a:off x="449989" y="1528649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130B90-4D41-7C22-F9C0-2F9A99E7A547}"/>
                  </a:ext>
                </a:extLst>
              </p:cNvPr>
              <p:cNvSpPr txBox="1"/>
              <p:nvPr/>
            </p:nvSpPr>
            <p:spPr>
              <a:xfrm>
                <a:off x="449989" y="2004137"/>
                <a:ext cx="333933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130B90-4D41-7C22-F9C0-2F9A99E7A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7"/>
                <a:ext cx="3339338" cy="618694"/>
              </a:xfrm>
              <a:prstGeom prst="rect">
                <a:avLst/>
              </a:prstGeom>
              <a:blipFill>
                <a:blip r:embed="rId3"/>
                <a:stretch>
                  <a:fillRect l="-2920" r="-310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5CE628-2E8C-2E47-9203-A385C836239F}"/>
                  </a:ext>
                </a:extLst>
              </p:cNvPr>
              <p:cNvSpPr txBox="1"/>
              <p:nvPr/>
            </p:nvSpPr>
            <p:spPr>
              <a:xfrm>
                <a:off x="449989" y="2529219"/>
                <a:ext cx="1986789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5CE628-2E8C-2E47-9203-A385C8362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9219"/>
                <a:ext cx="1986789" cy="618693"/>
              </a:xfrm>
              <a:prstGeom prst="rect">
                <a:avLst/>
              </a:prstGeom>
              <a:blipFill>
                <a:blip r:embed="rId4"/>
                <a:stretch>
                  <a:fillRect l="-4908" r="-4908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5EA69E-63A0-36FA-7182-C93F4F5A14D5}"/>
                  </a:ext>
                </a:extLst>
              </p:cNvPr>
              <p:cNvSpPr txBox="1"/>
              <p:nvPr/>
            </p:nvSpPr>
            <p:spPr>
              <a:xfrm>
                <a:off x="449989" y="3054300"/>
                <a:ext cx="4126547" cy="7126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45EA69E-63A0-36FA-7182-C93F4F5A1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4300"/>
                <a:ext cx="4126547" cy="712674"/>
              </a:xfrm>
              <a:prstGeom prst="rect">
                <a:avLst/>
              </a:prstGeom>
              <a:blipFill>
                <a:blip r:embed="rId5"/>
                <a:stretch>
                  <a:fillRect l="-2363" r="-2363" b="-13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9C1C8EA-7C2D-9420-5E90-E23C4B01B818}"/>
              </a:ext>
            </a:extLst>
          </p:cNvPr>
          <p:cNvSpPr txBox="1"/>
          <p:nvPr/>
        </p:nvSpPr>
        <p:spPr>
          <a:xfrm>
            <a:off x="449989" y="3673362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505E37-50BA-F6D9-BAED-65BA8602C209}"/>
              </a:ext>
            </a:extLst>
          </p:cNvPr>
          <p:cNvSpPr txBox="1"/>
          <p:nvPr/>
        </p:nvSpPr>
        <p:spPr>
          <a:xfrm>
            <a:off x="449989" y="4148850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936EDC-F702-DF4F-2326-792D25373C55}"/>
              </a:ext>
            </a:extLst>
          </p:cNvPr>
          <p:cNvSpPr txBox="1"/>
          <p:nvPr/>
        </p:nvSpPr>
        <p:spPr>
          <a:xfrm>
            <a:off x="449989" y="4624338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EAC576-0536-FC88-1351-2EE89B8DE5D5}"/>
              </a:ext>
            </a:extLst>
          </p:cNvPr>
          <p:cNvSpPr txBox="1"/>
          <p:nvPr/>
        </p:nvSpPr>
        <p:spPr>
          <a:xfrm>
            <a:off x="449989" y="5099826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F03D24-1AC8-4159-9AF3-0096328370DA}"/>
              </a:ext>
            </a:extLst>
          </p:cNvPr>
          <p:cNvSpPr txBox="1"/>
          <p:nvPr/>
        </p:nvSpPr>
        <p:spPr>
          <a:xfrm>
            <a:off x="449989" y="5575314"/>
            <a:ext cx="20517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357">
                <a:extLst>
                  <a:ext uri="{FF2B5EF4-FFF2-40B4-BE49-F238E27FC236}">
                    <a16:creationId xmlns:a16="http://schemas.microsoft.com/office/drawing/2014/main" id="{C7B6F146-BA1D-251F-72A2-6E2CF2EDCE6C}"/>
                  </a:ext>
                </a:extLst>
              </p:cNvPr>
              <p:cNvSpPr txBox="1"/>
              <p:nvPr/>
            </p:nvSpPr>
            <p:spPr>
              <a:xfrm>
                <a:off x="540000" y="1060516"/>
                <a:ext cx="5184240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357">
                <a:extLst>
                  <a:ext uri="{FF2B5EF4-FFF2-40B4-BE49-F238E27FC236}">
                    <a16:creationId xmlns:a16="http://schemas.microsoft.com/office/drawing/2014/main" id="{C7B6F146-BA1D-251F-72A2-6E2CF2EDC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60516"/>
                <a:ext cx="5184240" cy="469167"/>
              </a:xfrm>
              <a:prstGeom prst="rect">
                <a:avLst/>
              </a:prstGeom>
              <a:blipFill>
                <a:blip r:embed="rId6"/>
                <a:stretch>
                  <a:fillRect l="-3647" t="-3896" r="-258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354">
            <a:extLst>
              <a:ext uri="{FF2B5EF4-FFF2-40B4-BE49-F238E27FC236}">
                <a16:creationId xmlns:a16="http://schemas.microsoft.com/office/drawing/2014/main" id="{84E20904-CDEB-365A-82EA-3B75CEBA6E2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2304" y="2604277"/>
            <a:ext cx="2218654" cy="16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6" name="yt_shape_12366"/>
          <p:cNvSpPr txBox="1"/>
          <p:nvPr/>
        </p:nvSpPr>
        <p:spPr>
          <a:xfrm>
            <a:off x="540000" y="1376191"/>
            <a:ext cx="33855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方法二：遇直角，作直径</a:t>
            </a:r>
          </a:p>
        </p:txBody>
      </p:sp>
      <p:sp>
        <p:nvSpPr>
          <p:cNvPr id="12367" name="yt_shape_12367"/>
          <p:cNvSpPr txBox="1"/>
          <p:nvPr/>
        </p:nvSpPr>
        <p:spPr>
          <a:xfrm>
            <a:off x="540000" y="1862355"/>
            <a:ext cx="10405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各顶点都在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68" name="yt_image_1236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4924" y="2494022"/>
            <a:ext cx="118215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DCC07E-4744-1C62-560B-FACA48914ED4}"/>
              </a:ext>
            </a:extLst>
          </p:cNvPr>
          <p:cNvSpPr txBox="1"/>
          <p:nvPr/>
        </p:nvSpPr>
        <p:spPr>
          <a:xfrm>
            <a:off x="10068651" y="181554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E3E3DB-F626-964C-567A-3F18E74FD84E}"/>
              </a:ext>
            </a:extLst>
          </p:cNvPr>
          <p:cNvSpPr txBox="1"/>
          <p:nvPr/>
        </p:nvSpPr>
        <p:spPr>
          <a:xfrm>
            <a:off x="449989" y="2503513"/>
            <a:ext cx="435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解：作直径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BF5F8B-8A38-462A-3054-9FB8EDB41826}"/>
              </a:ext>
            </a:extLst>
          </p:cNvPr>
          <p:cNvSpPr txBox="1"/>
          <p:nvPr/>
        </p:nvSpPr>
        <p:spPr>
          <a:xfrm>
            <a:off x="449989" y="2979001"/>
            <a:ext cx="429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095421-848C-9CE2-86F9-B133403A9634}"/>
              </a:ext>
            </a:extLst>
          </p:cNvPr>
          <p:cNvSpPr txBox="1"/>
          <p:nvPr/>
        </p:nvSpPr>
        <p:spPr>
          <a:xfrm>
            <a:off x="449989" y="3454489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9597A6-A6F8-25DF-3A59-7636470CF6D9}"/>
                  </a:ext>
                </a:extLst>
              </p:cNvPr>
              <p:cNvSpPr txBox="1"/>
              <p:nvPr/>
            </p:nvSpPr>
            <p:spPr>
              <a:xfrm>
                <a:off x="449989" y="3929977"/>
                <a:ext cx="3917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9597A6-A6F8-25DF-3A59-7636470CF6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9977"/>
                <a:ext cx="3917061" cy="765061"/>
              </a:xfrm>
              <a:prstGeom prst="rect">
                <a:avLst/>
              </a:prstGeom>
              <a:blipFill>
                <a:blip r:embed="rId2"/>
                <a:stretch>
                  <a:fillRect l="-2492" r="-233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5E66FAC-407D-35D1-2E56-EF5F584AD1E2}"/>
              </a:ext>
            </a:extLst>
          </p:cNvPr>
          <p:cNvSpPr txBox="1"/>
          <p:nvPr/>
        </p:nvSpPr>
        <p:spPr>
          <a:xfrm>
            <a:off x="449989" y="4601426"/>
            <a:ext cx="18155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A8C636-3EF1-0253-1FE1-B43D214B9993}"/>
              </a:ext>
            </a:extLst>
          </p:cNvPr>
          <p:cNvSpPr txBox="1"/>
          <p:nvPr/>
        </p:nvSpPr>
        <p:spPr>
          <a:xfrm>
            <a:off x="5372427" y="2503513"/>
            <a:ext cx="35427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ACE7FC-28C8-25FA-EBB5-F3214A2B9579}"/>
                  </a:ext>
                </a:extLst>
              </p:cNvPr>
              <p:cNvSpPr txBox="1"/>
              <p:nvPr/>
            </p:nvSpPr>
            <p:spPr>
              <a:xfrm>
                <a:off x="5372427" y="2979001"/>
                <a:ext cx="453999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ACE7FC-28C8-25FA-EBB5-F3214A2B9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427" y="2979001"/>
                <a:ext cx="4539997" cy="646189"/>
              </a:xfrm>
              <a:prstGeom prst="rect">
                <a:avLst/>
              </a:prstGeom>
              <a:blipFill>
                <a:blip r:embed="rId3"/>
                <a:stretch>
                  <a:fillRect l="-2013" r="-2416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7FAB357-7F68-7671-92BF-B35BB69E877D}"/>
              </a:ext>
            </a:extLst>
          </p:cNvPr>
          <p:cNvSpPr txBox="1"/>
          <p:nvPr/>
        </p:nvSpPr>
        <p:spPr>
          <a:xfrm>
            <a:off x="5372427" y="353157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AA021DD-D95A-1D85-71D1-EE17A70D2A17}"/>
                  </a:ext>
                </a:extLst>
              </p:cNvPr>
              <p:cNvSpPr txBox="1"/>
              <p:nvPr/>
            </p:nvSpPr>
            <p:spPr>
              <a:xfrm>
                <a:off x="5372427" y="4007066"/>
                <a:ext cx="18072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AA021DD-D95A-1D85-71D1-EE17A70D2A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427" y="4007066"/>
                <a:ext cx="1807274" cy="726326"/>
              </a:xfrm>
              <a:prstGeom prst="rect">
                <a:avLst/>
              </a:prstGeom>
              <a:blipFill>
                <a:blip r:embed="rId4"/>
                <a:stretch>
                  <a:fillRect l="-5051" r="-5724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370">
                <a:extLst>
                  <a:ext uri="{FF2B5EF4-FFF2-40B4-BE49-F238E27FC236}">
                    <a16:creationId xmlns:a16="http://schemas.microsoft.com/office/drawing/2014/main" id="{D3D07208-C6FF-9987-A003-F09E69FF19B1}"/>
                  </a:ext>
                </a:extLst>
              </p:cNvPr>
              <p:cNvSpPr txBox="1"/>
              <p:nvPr/>
            </p:nvSpPr>
            <p:spPr>
              <a:xfrm>
                <a:off x="540119" y="1258121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的四个顶点在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上，且对角线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370">
                <a:extLst>
                  <a:ext uri="{FF2B5EF4-FFF2-40B4-BE49-F238E27FC236}">
                    <a16:creationId xmlns:a16="http://schemas.microsoft.com/office/drawing/2014/main" id="{D3D07208-C6FF-9987-A003-F09E69FF1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58121"/>
                <a:ext cx="11111999" cy="1119024"/>
              </a:xfrm>
              <a:prstGeom prst="rect">
                <a:avLst/>
              </a:prstGeom>
              <a:blipFill>
                <a:blip r:embed="rId5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372">
            <a:extLst>
              <a:ext uri="{FF2B5EF4-FFF2-40B4-BE49-F238E27FC236}">
                <a16:creationId xmlns:a16="http://schemas.microsoft.com/office/drawing/2014/main" id="{77F6D5B1-E394-57FD-E738-CAA677675086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157289" y="2377145"/>
            <a:ext cx="1648222" cy="151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2376">
            <a:extLst>
              <a:ext uri="{FF2B5EF4-FFF2-40B4-BE49-F238E27FC236}">
                <a16:creationId xmlns:a16="http://schemas.microsoft.com/office/drawing/2014/main" id="{675F857F-613A-8A4E-E15B-898C070BA292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66936" y="4312507"/>
            <a:ext cx="1428928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1254</Words>
  <Application>Microsoft Office PowerPoint</Application>
  <PresentationFormat>宽屏</PresentationFormat>
  <Paragraphs>106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41</cp:revision>
  <dcterms:created xsi:type="dcterms:W3CDTF">2023-05-05T05:33:04Z</dcterms:created>
  <dcterms:modified xsi:type="dcterms:W3CDTF">2023-10-21T11:57:51Z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