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3"/>
  </p:notesMasterIdLst>
  <p:sldIdLst>
    <p:sldId id="363" r:id="rId2"/>
    <p:sldId id="402" r:id="rId3"/>
    <p:sldId id="399" r:id="rId4"/>
    <p:sldId id="398" r:id="rId5"/>
    <p:sldId id="396" r:id="rId6"/>
    <p:sldId id="394" r:id="rId7"/>
    <p:sldId id="393" r:id="rId8"/>
    <p:sldId id="392" r:id="rId9"/>
    <p:sldId id="391" r:id="rId10"/>
    <p:sldId id="390" r:id="rId11"/>
    <p:sldId id="388" r:id="rId12"/>
    <p:sldId id="387" r:id="rId13"/>
    <p:sldId id="386" r:id="rId14"/>
    <p:sldId id="385" r:id="rId15"/>
    <p:sldId id="384" r:id="rId16"/>
    <p:sldId id="382" r:id="rId17"/>
    <p:sldId id="380" r:id="rId18"/>
    <p:sldId id="379" r:id="rId19"/>
    <p:sldId id="378" r:id="rId20"/>
    <p:sldId id="377" r:id="rId21"/>
    <p:sldId id="374" r:id="rId22"/>
    <p:sldId id="373" r:id="rId23"/>
    <p:sldId id="372" r:id="rId24"/>
    <p:sldId id="370" r:id="rId25"/>
    <p:sldId id="368" r:id="rId26"/>
    <p:sldId id="403" r:id="rId27"/>
    <p:sldId id="367" r:id="rId28"/>
    <p:sldId id="366" r:id="rId29"/>
    <p:sldId id="365" r:id="rId30"/>
    <p:sldId id="404" r:id="rId31"/>
    <p:sldId id="364" r:id="rId3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4ACD04-E9C5-4AD6-AC27-C77454EAC79F}" type="datetimeFigureOut">
              <a:rPr lang="zh-CN" altLang="en-US" smtClean="0"/>
              <a:t>2023/10/20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A891E-9659-4D83-9F5D-05A2768999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47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A891E-9659-4D83-9F5D-05A27689990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475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F76999-952F-5948-ADE1-F916808905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32"/>
            <a:ext cx="10800000" cy="2809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4258B8-4CCD-4733-4090-2A8A35C2BC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781745"/>
            <a:ext cx="10800000" cy="3188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E087DF-35E5-6A1D-19DD-8D178AD6ECC4}"/>
              </a:ext>
            </a:extLst>
          </p:cNvPr>
          <p:cNvSpPr/>
          <p:nvPr/>
        </p:nvSpPr>
        <p:spPr bwMode="auto">
          <a:xfrm>
            <a:off x="10457515" y="3493084"/>
            <a:ext cx="333333" cy="295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2BF2839-D66A-080A-A109-F269391B23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83"/>
          <a:stretch/>
        </p:blipFill>
        <p:spPr>
          <a:xfrm>
            <a:off x="1271464" y="6298813"/>
            <a:ext cx="10800000" cy="559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2BF2839-D66A-080A-A109-F269391B23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17"/>
          <a:stretch/>
        </p:blipFill>
        <p:spPr>
          <a:xfrm>
            <a:off x="1271464" y="3519724"/>
            <a:ext cx="9578264" cy="2873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500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EA8DC6-ADF2-A933-53B9-77BD84BCBD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9A8886-E8A6-FB66-63EC-5A9F5AEBA15C}"/>
              </a:ext>
            </a:extLst>
          </p:cNvPr>
          <p:cNvSpPr/>
          <p:nvPr/>
        </p:nvSpPr>
        <p:spPr bwMode="auto">
          <a:xfrm>
            <a:off x="4177142" y="2383326"/>
            <a:ext cx="838095" cy="352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B052C2-575A-1917-3B86-63F28533B9A7}"/>
              </a:ext>
            </a:extLst>
          </p:cNvPr>
          <p:cNvSpPr/>
          <p:nvPr/>
        </p:nvSpPr>
        <p:spPr bwMode="auto">
          <a:xfrm>
            <a:off x="7796190" y="4385883"/>
            <a:ext cx="847619" cy="352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34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213899-6246-B746-C8DE-8E0BBF3E75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01"/>
          <a:stretch/>
        </p:blipFill>
        <p:spPr>
          <a:xfrm>
            <a:off x="720000" y="972000"/>
            <a:ext cx="10800000" cy="2024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2B313E-E007-EC9D-B18C-8BF6A815C7AF}"/>
              </a:ext>
            </a:extLst>
          </p:cNvPr>
          <p:cNvSpPr/>
          <p:nvPr/>
        </p:nvSpPr>
        <p:spPr bwMode="auto">
          <a:xfrm>
            <a:off x="5615238" y="2470515"/>
            <a:ext cx="847619" cy="295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8432" y="1052736"/>
            <a:ext cx="223837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92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36C6B6-00C6-3C96-3BA5-57E8A751E8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60"/>
          <a:stretch/>
        </p:blipFill>
        <p:spPr>
          <a:xfrm>
            <a:off x="720000" y="5594812"/>
            <a:ext cx="10800000" cy="1309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071F89-E32A-E60A-E6CC-666F2A1EA17A}"/>
              </a:ext>
            </a:extLst>
          </p:cNvPr>
          <p:cNvSpPr/>
          <p:nvPr/>
        </p:nvSpPr>
        <p:spPr bwMode="auto">
          <a:xfrm>
            <a:off x="6596190" y="5770371"/>
            <a:ext cx="323809" cy="276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1213899-6246-B746-C8DE-8E0BBF3E75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99"/>
          <a:stretch/>
        </p:blipFill>
        <p:spPr>
          <a:xfrm>
            <a:off x="720000" y="835291"/>
            <a:ext cx="10800000" cy="1945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F36C6B6-00C6-3C96-3BA5-57E8A751E8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48"/>
          <a:stretch/>
        </p:blipFill>
        <p:spPr>
          <a:xfrm>
            <a:off x="720000" y="2564904"/>
            <a:ext cx="10800000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/>
          <p:cNvSpPr/>
          <p:nvPr/>
        </p:nvSpPr>
        <p:spPr>
          <a:xfrm>
            <a:off x="9624392" y="783822"/>
            <a:ext cx="1440160" cy="36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0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B2488-49DB-3C27-F7E9-C1DC386D62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62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562F42-165A-8FD8-4682-50F3E86281DB}"/>
              </a:ext>
            </a:extLst>
          </p:cNvPr>
          <p:cNvSpPr/>
          <p:nvPr/>
        </p:nvSpPr>
        <p:spPr bwMode="auto">
          <a:xfrm>
            <a:off x="3267345" y="2458153"/>
            <a:ext cx="1033705" cy="28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98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A4FFB1-61D2-1933-316D-0B77FD9526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4055"/>
            <a:ext cx="10800000" cy="4740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EE1CB74-D0CC-BF5F-4F87-09C3D98567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5538543"/>
            <a:ext cx="10800000" cy="1319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68589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0E7F63-8D65-4CE6-9CBF-B7115D7C38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222D54-9F59-8F8D-71CB-71FDDE5A9B82}"/>
              </a:ext>
            </a:extLst>
          </p:cNvPr>
          <p:cNvSpPr/>
          <p:nvPr/>
        </p:nvSpPr>
        <p:spPr bwMode="auto">
          <a:xfrm>
            <a:off x="681904" y="1105596"/>
            <a:ext cx="4790476" cy="333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705EE7-AED6-30E5-B31B-8A1EDAB64BAC}"/>
              </a:ext>
            </a:extLst>
          </p:cNvPr>
          <p:cNvSpPr/>
          <p:nvPr/>
        </p:nvSpPr>
        <p:spPr bwMode="auto">
          <a:xfrm>
            <a:off x="681904" y="1697239"/>
            <a:ext cx="10028571" cy="343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B4DD67-1408-F0BF-9097-8F21D00AAF8E}"/>
              </a:ext>
            </a:extLst>
          </p:cNvPr>
          <p:cNvSpPr/>
          <p:nvPr/>
        </p:nvSpPr>
        <p:spPr bwMode="auto">
          <a:xfrm>
            <a:off x="681905" y="2298424"/>
            <a:ext cx="3037832" cy="343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88D284-4A4F-EF9B-D380-EB996C68937B}"/>
              </a:ext>
            </a:extLst>
          </p:cNvPr>
          <p:cNvSpPr/>
          <p:nvPr/>
        </p:nvSpPr>
        <p:spPr bwMode="auto">
          <a:xfrm>
            <a:off x="681904" y="2899609"/>
            <a:ext cx="3397872" cy="333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E908D3-F629-2B57-F451-9D7D8B447EEA}"/>
              </a:ext>
            </a:extLst>
          </p:cNvPr>
          <p:cNvSpPr/>
          <p:nvPr/>
        </p:nvSpPr>
        <p:spPr bwMode="auto">
          <a:xfrm>
            <a:off x="681905" y="3500794"/>
            <a:ext cx="4622008" cy="343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994561-6896-888E-67AF-2AC0148C2099}"/>
              </a:ext>
            </a:extLst>
          </p:cNvPr>
          <p:cNvSpPr/>
          <p:nvPr/>
        </p:nvSpPr>
        <p:spPr bwMode="auto">
          <a:xfrm>
            <a:off x="681904" y="4101979"/>
            <a:ext cx="523809" cy="314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B4DD67-1408-F0BF-9097-8F21D00AAF8E}"/>
              </a:ext>
            </a:extLst>
          </p:cNvPr>
          <p:cNvSpPr/>
          <p:nvPr/>
        </p:nvSpPr>
        <p:spPr bwMode="auto">
          <a:xfrm>
            <a:off x="3719737" y="2298424"/>
            <a:ext cx="6990738" cy="343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88D284-4A4F-EF9B-D380-EB996C68937B}"/>
              </a:ext>
            </a:extLst>
          </p:cNvPr>
          <p:cNvSpPr/>
          <p:nvPr/>
        </p:nvSpPr>
        <p:spPr bwMode="auto">
          <a:xfrm>
            <a:off x="4079776" y="2899609"/>
            <a:ext cx="2373556" cy="333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E908D3-F629-2B57-F451-9D7D8B447EEA}"/>
              </a:ext>
            </a:extLst>
          </p:cNvPr>
          <p:cNvSpPr/>
          <p:nvPr/>
        </p:nvSpPr>
        <p:spPr bwMode="auto">
          <a:xfrm>
            <a:off x="5303913" y="3500794"/>
            <a:ext cx="5397038" cy="343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87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5F421B-DD77-E65E-AB0A-BF130A8792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4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564" y="2852936"/>
            <a:ext cx="3888540" cy="281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6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BBB57D-5CA9-97BE-E48C-C00B58E4DD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4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24D7FA-EA9C-EE08-1DA8-FA77430C7FB5}"/>
              </a:ext>
            </a:extLst>
          </p:cNvPr>
          <p:cNvSpPr/>
          <p:nvPr/>
        </p:nvSpPr>
        <p:spPr bwMode="auto">
          <a:xfrm>
            <a:off x="6653333" y="1773685"/>
            <a:ext cx="638095" cy="295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3CAFAE-2234-99C5-F65D-1146A5E8F3BD}"/>
              </a:ext>
            </a:extLst>
          </p:cNvPr>
          <p:cNvSpPr/>
          <p:nvPr/>
        </p:nvSpPr>
        <p:spPr bwMode="auto">
          <a:xfrm>
            <a:off x="681904" y="4379163"/>
            <a:ext cx="1942857" cy="343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9B6DA8-118A-37D8-8684-84B713F1EE21}"/>
              </a:ext>
            </a:extLst>
          </p:cNvPr>
          <p:cNvSpPr/>
          <p:nvPr/>
        </p:nvSpPr>
        <p:spPr bwMode="auto">
          <a:xfrm>
            <a:off x="681904" y="4970884"/>
            <a:ext cx="6123809" cy="343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66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D023F5-6095-9ED7-8E8A-8E5306A2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5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65432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0990E7-8EEB-FE18-FAB6-A093C9B5A3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81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5796E06-4C62-A4B7-AB09-4CBAA8EDF5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53900"/>
            <a:ext cx="10800000" cy="4043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EE3043-0B65-9814-F6DC-EC46AC42790B}"/>
              </a:ext>
            </a:extLst>
          </p:cNvPr>
          <p:cNvSpPr/>
          <p:nvPr/>
        </p:nvSpPr>
        <p:spPr bwMode="auto">
          <a:xfrm>
            <a:off x="10529523" y="1887424"/>
            <a:ext cx="342858" cy="295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61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E3F55F-FAFE-E961-6856-0B6501DD5B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124744"/>
            <a:ext cx="10200536" cy="3911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D3D9D6-13EC-FFB5-CB4D-944381414187}"/>
              </a:ext>
            </a:extLst>
          </p:cNvPr>
          <p:cNvSpPr/>
          <p:nvPr/>
        </p:nvSpPr>
        <p:spPr bwMode="auto">
          <a:xfrm>
            <a:off x="801320" y="3696283"/>
            <a:ext cx="5342857" cy="334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A29E81-41E8-5771-45C4-7C7CFF19483A}"/>
              </a:ext>
            </a:extLst>
          </p:cNvPr>
          <p:cNvSpPr/>
          <p:nvPr/>
        </p:nvSpPr>
        <p:spPr bwMode="auto">
          <a:xfrm>
            <a:off x="839416" y="4295766"/>
            <a:ext cx="4638095" cy="672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C7EC4D4-40AB-E0FB-AB59-2159011CC1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024539"/>
            <a:ext cx="10200536" cy="1067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0D6765-0C54-1FB0-B177-6E3592A91A79}"/>
              </a:ext>
            </a:extLst>
          </p:cNvPr>
          <p:cNvSpPr/>
          <p:nvPr/>
        </p:nvSpPr>
        <p:spPr bwMode="auto">
          <a:xfrm>
            <a:off x="801320" y="5106466"/>
            <a:ext cx="10028571" cy="325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CC9812-B19F-C9FC-2D03-07474122AE27}"/>
              </a:ext>
            </a:extLst>
          </p:cNvPr>
          <p:cNvSpPr/>
          <p:nvPr/>
        </p:nvSpPr>
        <p:spPr bwMode="auto">
          <a:xfrm>
            <a:off x="801320" y="5656321"/>
            <a:ext cx="4257142" cy="316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37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9E29EC-A2DE-EDB1-EFEC-8E4A644B64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6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042543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27608F-9A95-5451-AE40-C1C77675F4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7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DD503E-E9CD-782F-C815-2BE30C863A72}"/>
              </a:ext>
            </a:extLst>
          </p:cNvPr>
          <p:cNvSpPr/>
          <p:nvPr/>
        </p:nvSpPr>
        <p:spPr bwMode="auto">
          <a:xfrm>
            <a:off x="9548571" y="1067475"/>
            <a:ext cx="257141" cy="28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2367FE-50C2-AE30-5E3D-7180CC713EA3}"/>
              </a:ext>
            </a:extLst>
          </p:cNvPr>
          <p:cNvSpPr/>
          <p:nvPr/>
        </p:nvSpPr>
        <p:spPr bwMode="auto">
          <a:xfrm>
            <a:off x="1700952" y="3053357"/>
            <a:ext cx="857142" cy="295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C9E29EC-A2DE-EDB1-EFEC-8E4A644B64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00"/>
          <a:stretch/>
        </p:blipFill>
        <p:spPr>
          <a:xfrm>
            <a:off x="720000" y="3647585"/>
            <a:ext cx="10800000" cy="2899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6102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69D12F-32D4-93CD-EFE4-1FF651BA50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5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F1C85D-9F7C-0064-4348-5E3DE1E49AB5}"/>
              </a:ext>
            </a:extLst>
          </p:cNvPr>
          <p:cNvSpPr/>
          <p:nvPr/>
        </p:nvSpPr>
        <p:spPr bwMode="auto">
          <a:xfrm>
            <a:off x="681904" y="2422791"/>
            <a:ext cx="7676190" cy="334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A03ABD-E277-356A-378A-5C3FA58BD721}"/>
              </a:ext>
            </a:extLst>
          </p:cNvPr>
          <p:cNvSpPr/>
          <p:nvPr/>
        </p:nvSpPr>
        <p:spPr bwMode="auto">
          <a:xfrm>
            <a:off x="681904" y="3024106"/>
            <a:ext cx="10028571" cy="334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F269F9-DBF5-C18E-76A4-103BC5B46588}"/>
              </a:ext>
            </a:extLst>
          </p:cNvPr>
          <p:cNvSpPr/>
          <p:nvPr/>
        </p:nvSpPr>
        <p:spPr bwMode="auto">
          <a:xfrm>
            <a:off x="1271463" y="3615877"/>
            <a:ext cx="8496945" cy="343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DF45DF-F395-2D2E-3601-005197F4D135}"/>
              </a:ext>
            </a:extLst>
          </p:cNvPr>
          <p:cNvSpPr/>
          <p:nvPr/>
        </p:nvSpPr>
        <p:spPr bwMode="auto">
          <a:xfrm>
            <a:off x="681904" y="4226736"/>
            <a:ext cx="3723809" cy="343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F269F9-DBF5-C18E-76A4-103BC5B46588}"/>
              </a:ext>
            </a:extLst>
          </p:cNvPr>
          <p:cNvSpPr/>
          <p:nvPr/>
        </p:nvSpPr>
        <p:spPr bwMode="auto">
          <a:xfrm>
            <a:off x="9768409" y="3615877"/>
            <a:ext cx="942066" cy="343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F269F9-DBF5-C18E-76A4-103BC5B46588}"/>
              </a:ext>
            </a:extLst>
          </p:cNvPr>
          <p:cNvSpPr/>
          <p:nvPr/>
        </p:nvSpPr>
        <p:spPr bwMode="auto">
          <a:xfrm>
            <a:off x="681905" y="3615877"/>
            <a:ext cx="589557" cy="343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21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7E2A90-9BFD-384E-E309-AB9248021E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128528" cy="2411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3E4FB5C-9B1B-4FED-4AED-426C568AD2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068960"/>
            <a:ext cx="10128528" cy="3838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29510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C7B0F0-C642-C68D-7424-B353145A28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58"/>
          <a:stretch/>
        </p:blipFill>
        <p:spPr>
          <a:xfrm>
            <a:off x="720000" y="972001"/>
            <a:ext cx="10800000" cy="2024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186DD6-6021-F293-7DCD-5929A089F57D}"/>
              </a:ext>
            </a:extLst>
          </p:cNvPr>
          <p:cNvSpPr/>
          <p:nvPr/>
        </p:nvSpPr>
        <p:spPr bwMode="auto">
          <a:xfrm>
            <a:off x="6586666" y="1153036"/>
            <a:ext cx="676190" cy="295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490223-2FCA-F207-1855-90E8A5601DF8}"/>
              </a:ext>
            </a:extLst>
          </p:cNvPr>
          <p:cNvSpPr/>
          <p:nvPr/>
        </p:nvSpPr>
        <p:spPr bwMode="auto">
          <a:xfrm>
            <a:off x="2129523" y="2448877"/>
            <a:ext cx="771428" cy="333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3E4FB5C-9B1B-4FED-4AED-426C568AD2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082" y="2925287"/>
            <a:ext cx="10165918" cy="3852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871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C7B0F0-C642-C68D-7424-B353145A28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44" b="16613"/>
          <a:stretch/>
        </p:blipFill>
        <p:spPr>
          <a:xfrm>
            <a:off x="720000" y="980729"/>
            <a:ext cx="10800000" cy="129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3E3566-E0B4-5D3C-EBF8-56DE98E09C7B}"/>
              </a:ext>
            </a:extLst>
          </p:cNvPr>
          <p:cNvSpPr/>
          <p:nvPr/>
        </p:nvSpPr>
        <p:spPr bwMode="auto">
          <a:xfrm>
            <a:off x="1700952" y="1785664"/>
            <a:ext cx="447619" cy="295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3E4FB5C-9B1B-4FED-4AED-426C568AD2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082" y="2564904"/>
            <a:ext cx="10165918" cy="3852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574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D952C-4090-F680-4368-D264AE2F3E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54" y="2218500"/>
            <a:ext cx="9912504" cy="2668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523640-73EF-E02F-B63B-02B90619B2D1}"/>
              </a:ext>
            </a:extLst>
          </p:cNvPr>
          <p:cNvSpPr/>
          <p:nvPr/>
        </p:nvSpPr>
        <p:spPr bwMode="auto">
          <a:xfrm>
            <a:off x="685858" y="3553211"/>
            <a:ext cx="5447619" cy="657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CD32D1-36B8-FA53-5BDA-AD974F5B8FD2}"/>
              </a:ext>
            </a:extLst>
          </p:cNvPr>
          <p:cNvSpPr/>
          <p:nvPr/>
        </p:nvSpPr>
        <p:spPr bwMode="auto">
          <a:xfrm>
            <a:off x="789382" y="4404076"/>
            <a:ext cx="9199999" cy="377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9C7B0F0-C642-C68D-7424-B353145A28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94"/>
          <a:stretch/>
        </p:blipFill>
        <p:spPr>
          <a:xfrm>
            <a:off x="767408" y="1628800"/>
            <a:ext cx="9912504" cy="541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352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6CBCF8-5007-969C-1838-FC847CD205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09389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68186-0E29-7855-0C5A-9FD420B647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253"/>
          <a:stretch/>
        </p:blipFill>
        <p:spPr>
          <a:xfrm>
            <a:off x="720000" y="972000"/>
            <a:ext cx="10800000" cy="2024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5E6CBCF8-5007-969C-1838-FC847CD205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72"/>
          <a:stretch/>
        </p:blipFill>
        <p:spPr>
          <a:xfrm>
            <a:off x="720000" y="3068960"/>
            <a:ext cx="10800000" cy="292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9540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7936EC-D14D-EDC3-1A86-6687361E0F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3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3DFC0B-D6B9-0DA5-4462-124D2DED83CE}"/>
              </a:ext>
            </a:extLst>
          </p:cNvPr>
          <p:cNvSpPr/>
          <p:nvPr/>
        </p:nvSpPr>
        <p:spPr bwMode="auto">
          <a:xfrm>
            <a:off x="10567619" y="1925107"/>
            <a:ext cx="285715" cy="304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CD49E8-0477-FD0D-5BEF-F62866014839}"/>
              </a:ext>
            </a:extLst>
          </p:cNvPr>
          <p:cNvSpPr/>
          <p:nvPr/>
        </p:nvSpPr>
        <p:spPr bwMode="auto">
          <a:xfrm>
            <a:off x="10567619" y="4708179"/>
            <a:ext cx="285715" cy="295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60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68186-0E29-7855-0C5A-9FD420B647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47"/>
          <a:stretch/>
        </p:blipFill>
        <p:spPr>
          <a:xfrm>
            <a:off x="720000" y="980728"/>
            <a:ext cx="10800000" cy="3069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B5B917-48AA-3084-D2D6-9F4F7065658A}"/>
              </a:ext>
            </a:extLst>
          </p:cNvPr>
          <p:cNvSpPr/>
          <p:nvPr/>
        </p:nvSpPr>
        <p:spPr bwMode="auto">
          <a:xfrm>
            <a:off x="681904" y="1150066"/>
            <a:ext cx="9104761" cy="333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3BF4AF-B002-70CD-C525-30D311396E55}"/>
              </a:ext>
            </a:extLst>
          </p:cNvPr>
          <p:cNvSpPr/>
          <p:nvPr/>
        </p:nvSpPr>
        <p:spPr bwMode="auto">
          <a:xfrm>
            <a:off x="681904" y="1760651"/>
            <a:ext cx="8038095" cy="333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257AAA-8602-38D0-1BCC-C8E1EFE17CC5}"/>
              </a:ext>
            </a:extLst>
          </p:cNvPr>
          <p:cNvSpPr/>
          <p:nvPr/>
        </p:nvSpPr>
        <p:spPr bwMode="auto">
          <a:xfrm>
            <a:off x="681904" y="2361696"/>
            <a:ext cx="7019047" cy="343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6B7B30-7C93-DE80-34AF-73FA529FBE1C}"/>
              </a:ext>
            </a:extLst>
          </p:cNvPr>
          <p:cNvSpPr/>
          <p:nvPr/>
        </p:nvSpPr>
        <p:spPr bwMode="auto">
          <a:xfrm>
            <a:off x="681904" y="2981822"/>
            <a:ext cx="10022608" cy="343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A1E1B4-388C-1796-FD1F-08DA1C67B7EA}"/>
              </a:ext>
            </a:extLst>
          </p:cNvPr>
          <p:cNvSpPr/>
          <p:nvPr/>
        </p:nvSpPr>
        <p:spPr bwMode="auto">
          <a:xfrm>
            <a:off x="681904" y="3592407"/>
            <a:ext cx="3190476" cy="32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3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E4AB35-F262-56C8-1DA5-01838C632F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1617E4-A0DB-BF5F-AED1-B876574C29F3}"/>
              </a:ext>
            </a:extLst>
          </p:cNvPr>
          <p:cNvSpPr/>
          <p:nvPr/>
        </p:nvSpPr>
        <p:spPr bwMode="auto">
          <a:xfrm>
            <a:off x="681904" y="1172236"/>
            <a:ext cx="10066666" cy="638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11D84F-FE0F-BE01-5E83-392A6AD78993}"/>
              </a:ext>
            </a:extLst>
          </p:cNvPr>
          <p:cNvSpPr/>
          <p:nvPr/>
        </p:nvSpPr>
        <p:spPr bwMode="auto">
          <a:xfrm>
            <a:off x="681904" y="2135277"/>
            <a:ext cx="2142857" cy="333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D49711-9906-9BE5-AE2D-413F2CCBCBAC}"/>
              </a:ext>
            </a:extLst>
          </p:cNvPr>
          <p:cNvSpPr/>
          <p:nvPr/>
        </p:nvSpPr>
        <p:spPr bwMode="auto">
          <a:xfrm>
            <a:off x="681904" y="2783661"/>
            <a:ext cx="9980952" cy="64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3FAF34-0C66-0C43-827D-E634CF4E580C}"/>
              </a:ext>
            </a:extLst>
          </p:cNvPr>
          <p:cNvSpPr/>
          <p:nvPr/>
        </p:nvSpPr>
        <p:spPr bwMode="auto">
          <a:xfrm>
            <a:off x="681904" y="3756237"/>
            <a:ext cx="1790476" cy="343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D162AD-4DDD-795F-B086-C90BC4E58DB9}"/>
              </a:ext>
            </a:extLst>
          </p:cNvPr>
          <p:cNvSpPr/>
          <p:nvPr/>
        </p:nvSpPr>
        <p:spPr bwMode="auto">
          <a:xfrm>
            <a:off x="681904" y="4395085"/>
            <a:ext cx="1647619" cy="314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2A24F3-43F4-C2F7-5982-8292E5851E71}"/>
              </a:ext>
            </a:extLst>
          </p:cNvPr>
          <p:cNvSpPr/>
          <p:nvPr/>
        </p:nvSpPr>
        <p:spPr bwMode="auto">
          <a:xfrm>
            <a:off x="681904" y="4986259"/>
            <a:ext cx="4447619" cy="314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90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1E31B-13A0-3E2E-F07D-DFDA1E9E88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84178"/>
            <a:ext cx="10800000" cy="351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BC683B-2923-EF6D-A134-2C0E1161BB82}"/>
              </a:ext>
            </a:extLst>
          </p:cNvPr>
          <p:cNvSpPr/>
          <p:nvPr/>
        </p:nvSpPr>
        <p:spPr bwMode="auto">
          <a:xfrm>
            <a:off x="5448380" y="2276585"/>
            <a:ext cx="304761" cy="295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5C5997B-3FFB-4F0F-4318-AAC2EAF33F0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121349"/>
            <a:ext cx="10800000" cy="2736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C078E9-A878-C6C2-AE8A-2EE63A5F6A46}"/>
              </a:ext>
            </a:extLst>
          </p:cNvPr>
          <p:cNvSpPr/>
          <p:nvPr/>
        </p:nvSpPr>
        <p:spPr bwMode="auto">
          <a:xfrm>
            <a:off x="10534095" y="5713756"/>
            <a:ext cx="295238" cy="295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57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A2DB30-8B2C-126A-7A26-85A2E2D58E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2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7BFC6D-3ED6-90CC-38A1-42BE613A6EC7}"/>
              </a:ext>
            </a:extLst>
          </p:cNvPr>
          <p:cNvSpPr/>
          <p:nvPr/>
        </p:nvSpPr>
        <p:spPr bwMode="auto">
          <a:xfrm>
            <a:off x="10577142" y="2629555"/>
            <a:ext cx="276190" cy="295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5CB5C07-FBC0-7AFC-19E2-5DA3AB9E5E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134443"/>
            <a:ext cx="10800000" cy="2015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888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DF19A6-4F7B-4D9C-D93F-AE26581329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7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4D390F-30F8-2729-D23C-BB3F692B3D06}"/>
              </a:ext>
            </a:extLst>
          </p:cNvPr>
          <p:cNvSpPr/>
          <p:nvPr/>
        </p:nvSpPr>
        <p:spPr bwMode="auto">
          <a:xfrm>
            <a:off x="10539047" y="3111270"/>
            <a:ext cx="333333" cy="296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78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56ADAF-2467-FE38-6FD1-D26B929AA7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8556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12AA6A-167C-CBE8-6F34-29A17200D3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24" y="3997224"/>
            <a:ext cx="10800000" cy="2559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EC7A14-9F40-1AE5-0704-0F4E394D570C}"/>
              </a:ext>
            </a:extLst>
          </p:cNvPr>
          <p:cNvSpPr/>
          <p:nvPr/>
        </p:nvSpPr>
        <p:spPr bwMode="auto">
          <a:xfrm>
            <a:off x="10374119" y="5448881"/>
            <a:ext cx="285714" cy="296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856ADAF-2467-FE38-6FD1-D26B929AA7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34"/>
          <a:stretch/>
        </p:blipFill>
        <p:spPr>
          <a:xfrm>
            <a:off x="407368" y="908720"/>
            <a:ext cx="10800000" cy="3088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2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3242C5-0660-D110-5F17-86983D1B86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3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F8A3FA-B96C-06CD-A09F-3B24CB26BD8C}"/>
              </a:ext>
            </a:extLst>
          </p:cNvPr>
          <p:cNvSpPr/>
          <p:nvPr/>
        </p:nvSpPr>
        <p:spPr bwMode="auto">
          <a:xfrm>
            <a:off x="6605714" y="4401486"/>
            <a:ext cx="295238" cy="304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92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40</cp:revision>
  <dcterms:created xsi:type="dcterms:W3CDTF">2015-09-16T06:52:26Z</dcterms:created>
  <dcterms:modified xsi:type="dcterms:W3CDTF">2023-10-20T16:03:19Z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