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52"/>
  </p:notesMasterIdLst>
  <p:sldIdLst>
    <p:sldId id="363" r:id="rId2"/>
    <p:sldId id="417" r:id="rId3"/>
    <p:sldId id="415" r:id="rId4"/>
    <p:sldId id="414" r:id="rId5"/>
    <p:sldId id="412" r:id="rId6"/>
    <p:sldId id="410" r:id="rId7"/>
    <p:sldId id="409" r:id="rId8"/>
    <p:sldId id="407" r:id="rId9"/>
    <p:sldId id="406" r:id="rId10"/>
    <p:sldId id="405" r:id="rId11"/>
    <p:sldId id="404" r:id="rId12"/>
    <p:sldId id="402" r:id="rId13"/>
    <p:sldId id="401" r:id="rId14"/>
    <p:sldId id="400" r:id="rId15"/>
    <p:sldId id="399" r:id="rId16"/>
    <p:sldId id="397" r:id="rId17"/>
    <p:sldId id="396" r:id="rId18"/>
    <p:sldId id="395" r:id="rId19"/>
    <p:sldId id="394" r:id="rId20"/>
    <p:sldId id="393" r:id="rId21"/>
    <p:sldId id="392" r:id="rId22"/>
    <p:sldId id="391" r:id="rId23"/>
    <p:sldId id="390" r:id="rId24"/>
    <p:sldId id="389" r:id="rId25"/>
    <p:sldId id="388" r:id="rId26"/>
    <p:sldId id="387" r:id="rId27"/>
    <p:sldId id="386" r:id="rId28"/>
    <p:sldId id="385" r:id="rId29"/>
    <p:sldId id="384" r:id="rId30"/>
    <p:sldId id="383" r:id="rId31"/>
    <p:sldId id="382" r:id="rId32"/>
    <p:sldId id="381" r:id="rId33"/>
    <p:sldId id="380" r:id="rId34"/>
    <p:sldId id="418" r:id="rId35"/>
    <p:sldId id="378" r:id="rId36"/>
    <p:sldId id="419" r:id="rId37"/>
    <p:sldId id="376" r:id="rId38"/>
    <p:sldId id="420" r:id="rId39"/>
    <p:sldId id="375" r:id="rId40"/>
    <p:sldId id="374" r:id="rId41"/>
    <p:sldId id="373" r:id="rId42"/>
    <p:sldId id="372" r:id="rId43"/>
    <p:sldId id="371" r:id="rId44"/>
    <p:sldId id="370" r:id="rId45"/>
    <p:sldId id="369" r:id="rId46"/>
    <p:sldId id="368" r:id="rId47"/>
    <p:sldId id="367" r:id="rId48"/>
    <p:sldId id="366" r:id="rId49"/>
    <p:sldId id="365" r:id="rId50"/>
    <p:sldId id="364" r:id="rId5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4" d="100"/>
          <a:sy n="104" d="100"/>
        </p:scale>
        <p:origin x="756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C47071-071A-4496-8805-8CB28D85A47B}" type="datetimeFigureOut">
              <a:rPr lang="zh-CN" altLang="en-US" smtClean="0"/>
              <a:t>2023/10/20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A17411-165E-4CCD-AAB7-7ABCC3561B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43964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A17411-165E-4CCD-AAB7-7ABCC3561B5D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91803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66847D-586A-6FCB-1F3B-7FAEC46F7E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44824"/>
            <a:ext cx="10800000" cy="27488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4AD51E-BF16-9943-663B-A3DAA33F791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86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96529B-B1CC-9568-59A9-DB1DD8610475}"/>
              </a:ext>
            </a:extLst>
          </p:cNvPr>
          <p:cNvSpPr/>
          <p:nvPr/>
        </p:nvSpPr>
        <p:spPr bwMode="auto">
          <a:xfrm>
            <a:off x="7367619" y="2400886"/>
            <a:ext cx="285715" cy="3048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4868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E20690-151B-FB0E-3B6D-175938D6F95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932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B7127E-E155-2560-69AC-0FA000855EF3}"/>
              </a:ext>
            </a:extLst>
          </p:cNvPr>
          <p:cNvSpPr/>
          <p:nvPr/>
        </p:nvSpPr>
        <p:spPr bwMode="auto">
          <a:xfrm>
            <a:off x="10558095" y="3183545"/>
            <a:ext cx="295238" cy="295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8D52A852-A247-ED6E-5D40-71201821850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1143" y="3182751"/>
            <a:ext cx="10800000" cy="35857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23258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365D62-4456-6602-3FE0-C735BE9252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61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562FEA-12F3-401F-7257-2994DC385491}"/>
              </a:ext>
            </a:extLst>
          </p:cNvPr>
          <p:cNvSpPr/>
          <p:nvPr/>
        </p:nvSpPr>
        <p:spPr bwMode="auto">
          <a:xfrm>
            <a:off x="10872380" y="2241323"/>
            <a:ext cx="419047" cy="3626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788AFD2-86DE-5CE8-CBE7-2F640D9F84E7}"/>
              </a:ext>
            </a:extLst>
          </p:cNvPr>
          <p:cNvSpPr/>
          <p:nvPr/>
        </p:nvSpPr>
        <p:spPr bwMode="auto">
          <a:xfrm>
            <a:off x="1320000" y="3186158"/>
            <a:ext cx="419047" cy="353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1C5CF7F-DF9F-6E7F-7384-EF8A05C05624}"/>
              </a:ext>
            </a:extLst>
          </p:cNvPr>
          <p:cNvSpPr/>
          <p:nvPr/>
        </p:nvSpPr>
        <p:spPr bwMode="auto">
          <a:xfrm>
            <a:off x="10281904" y="4474569"/>
            <a:ext cx="266666" cy="2004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928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48FCED-607A-2061-B160-B8D0ECFBCF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41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CCE2E4-FAC1-6349-CCC5-1EEB4FAF72A5}"/>
              </a:ext>
            </a:extLst>
          </p:cNvPr>
          <p:cNvSpPr/>
          <p:nvPr/>
        </p:nvSpPr>
        <p:spPr bwMode="auto">
          <a:xfrm>
            <a:off x="9472380" y="3404766"/>
            <a:ext cx="447619" cy="2862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852C321-390F-570F-8741-F9E1F0442D23}"/>
              </a:ext>
            </a:extLst>
          </p:cNvPr>
          <p:cNvSpPr/>
          <p:nvPr/>
        </p:nvSpPr>
        <p:spPr bwMode="auto">
          <a:xfrm>
            <a:off x="8904312" y="5265117"/>
            <a:ext cx="1406163" cy="3625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616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A4C196-3F45-4707-FB46-98F95C00C07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0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8BDA6A-6321-A78C-3CC3-6308358394D7}"/>
              </a:ext>
            </a:extLst>
          </p:cNvPr>
          <p:cNvSpPr/>
          <p:nvPr/>
        </p:nvSpPr>
        <p:spPr bwMode="auto">
          <a:xfrm>
            <a:off x="7853333" y="5385256"/>
            <a:ext cx="978971" cy="852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4005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17420D-4BC0-8E32-17E5-51CE061D068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549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96B621F-0A19-C620-922D-59F39CA4A93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3726977"/>
            <a:ext cx="10800000" cy="17104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4409839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CDC216-3158-3AFB-2682-9551344868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57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592767-3EBA-6FDE-50EF-A01AA7D8EA30}"/>
              </a:ext>
            </a:extLst>
          </p:cNvPr>
          <p:cNvSpPr/>
          <p:nvPr/>
        </p:nvSpPr>
        <p:spPr bwMode="auto">
          <a:xfrm>
            <a:off x="681904" y="1248560"/>
            <a:ext cx="7457142" cy="3528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8C4D4ED-A590-FCCC-E714-CC3ACDE2C905}"/>
              </a:ext>
            </a:extLst>
          </p:cNvPr>
          <p:cNvSpPr/>
          <p:nvPr/>
        </p:nvSpPr>
        <p:spPr bwMode="auto">
          <a:xfrm>
            <a:off x="681904" y="2144996"/>
            <a:ext cx="4117952" cy="3433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BD21FBB-4E99-4A63-3ED1-58703991CEE1}"/>
              </a:ext>
            </a:extLst>
          </p:cNvPr>
          <p:cNvSpPr/>
          <p:nvPr/>
        </p:nvSpPr>
        <p:spPr bwMode="auto">
          <a:xfrm>
            <a:off x="720001" y="3060506"/>
            <a:ext cx="3733332" cy="3147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ECA9420-41F7-03CE-7524-9958AC4A9F3D}"/>
              </a:ext>
            </a:extLst>
          </p:cNvPr>
          <p:cNvSpPr/>
          <p:nvPr/>
        </p:nvSpPr>
        <p:spPr bwMode="auto">
          <a:xfrm>
            <a:off x="681904" y="3928333"/>
            <a:ext cx="1723809" cy="3433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9036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8003DC-E0DD-266B-7DB4-845ACEED93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74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BC1B674-53B3-EAB5-57CF-01D6B6C0294A}"/>
              </a:ext>
            </a:extLst>
          </p:cNvPr>
          <p:cNvSpPr/>
          <p:nvPr/>
        </p:nvSpPr>
        <p:spPr bwMode="auto">
          <a:xfrm>
            <a:off x="681904" y="1257740"/>
            <a:ext cx="3238095" cy="3238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31070D8-E526-8FCC-9059-0122C1B8EEA6}"/>
              </a:ext>
            </a:extLst>
          </p:cNvPr>
          <p:cNvSpPr/>
          <p:nvPr/>
        </p:nvSpPr>
        <p:spPr bwMode="auto">
          <a:xfrm>
            <a:off x="681904" y="2124488"/>
            <a:ext cx="5552380" cy="3524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CB8ACE8-1D79-E641-79DB-944B1CE0EA16}"/>
              </a:ext>
            </a:extLst>
          </p:cNvPr>
          <p:cNvSpPr/>
          <p:nvPr/>
        </p:nvSpPr>
        <p:spPr bwMode="auto">
          <a:xfrm>
            <a:off x="681904" y="3019810"/>
            <a:ext cx="5414096" cy="3428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3A32080-A4C5-79CE-14C5-5FAD4ED36F9C}"/>
              </a:ext>
            </a:extLst>
          </p:cNvPr>
          <p:cNvSpPr/>
          <p:nvPr/>
        </p:nvSpPr>
        <p:spPr bwMode="auto">
          <a:xfrm>
            <a:off x="681904" y="3915132"/>
            <a:ext cx="6638232" cy="3333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6761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5EEE35-4CFF-5ED2-A38E-3F20C3D2CF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0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2556049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AB439F-7E34-42B7-4B68-4A648256BC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915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4982497-8EB1-A330-2343-119050079E6B}"/>
              </a:ext>
            </a:extLst>
          </p:cNvPr>
          <p:cNvSpPr/>
          <p:nvPr/>
        </p:nvSpPr>
        <p:spPr bwMode="auto">
          <a:xfrm>
            <a:off x="683345" y="1067388"/>
            <a:ext cx="3097293" cy="3228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EBB4C47-0CA5-6A0E-D7B4-9DA8B746607E}"/>
              </a:ext>
            </a:extLst>
          </p:cNvPr>
          <p:cNvSpPr/>
          <p:nvPr/>
        </p:nvSpPr>
        <p:spPr bwMode="auto">
          <a:xfrm>
            <a:off x="683345" y="1916713"/>
            <a:ext cx="2840712" cy="3210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DF865F9-AB23-965D-2105-28FEF7C50AEC}"/>
              </a:ext>
            </a:extLst>
          </p:cNvPr>
          <p:cNvSpPr/>
          <p:nvPr/>
        </p:nvSpPr>
        <p:spPr bwMode="auto">
          <a:xfrm>
            <a:off x="683345" y="2751363"/>
            <a:ext cx="1731918" cy="3393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CE883EB-080B-9854-FF3C-0B4CF893B1A3}"/>
              </a:ext>
            </a:extLst>
          </p:cNvPr>
          <p:cNvSpPr/>
          <p:nvPr/>
        </p:nvSpPr>
        <p:spPr bwMode="auto">
          <a:xfrm>
            <a:off x="683345" y="3631872"/>
            <a:ext cx="2849876" cy="3210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3BA06A9-966E-AF97-E065-270EA262406C}"/>
              </a:ext>
            </a:extLst>
          </p:cNvPr>
          <p:cNvSpPr/>
          <p:nvPr/>
        </p:nvSpPr>
        <p:spPr bwMode="auto">
          <a:xfrm>
            <a:off x="683345" y="4494038"/>
            <a:ext cx="2849876" cy="3118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42CA1CB-DCEE-CC66-B534-F38BF0BBEBFA}"/>
              </a:ext>
            </a:extLst>
          </p:cNvPr>
          <p:cNvSpPr/>
          <p:nvPr/>
        </p:nvSpPr>
        <p:spPr bwMode="auto">
          <a:xfrm>
            <a:off x="683345" y="5337859"/>
            <a:ext cx="2070971" cy="3301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EB0CB70-E774-4D55-98C1-1167F48E24F4}"/>
              </a:ext>
            </a:extLst>
          </p:cNvPr>
          <p:cNvSpPr/>
          <p:nvPr/>
        </p:nvSpPr>
        <p:spPr bwMode="auto">
          <a:xfrm>
            <a:off x="683345" y="6209197"/>
            <a:ext cx="3702090" cy="3118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D05EEE35-4CFF-5ED2-A38E-3F20C3D2CF8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781" t="38161"/>
          <a:stretch/>
        </p:blipFill>
        <p:spPr>
          <a:xfrm>
            <a:off x="8504224" y="861038"/>
            <a:ext cx="2615688" cy="2931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0203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103819-D6A8-15E1-71D8-4B370472A9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71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D28E149-B7D4-33EC-2999-C2B5B2B1F8C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43945"/>
            <a:ext cx="10800000" cy="38789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2312734-1465-017E-1C68-78B178B048D9}"/>
              </a:ext>
            </a:extLst>
          </p:cNvPr>
          <p:cNvSpPr/>
          <p:nvPr/>
        </p:nvSpPr>
        <p:spPr bwMode="auto">
          <a:xfrm>
            <a:off x="10529523" y="2825740"/>
            <a:ext cx="342858" cy="2954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1495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B2BAC2-7A27-CD62-0A09-A743AE41E5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22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69D85C-6102-C3A0-ECC3-587080722CB6}"/>
              </a:ext>
            </a:extLst>
          </p:cNvPr>
          <p:cNvSpPr/>
          <p:nvPr/>
        </p:nvSpPr>
        <p:spPr bwMode="auto">
          <a:xfrm>
            <a:off x="681904" y="1315311"/>
            <a:ext cx="3219047" cy="333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C38834B-2843-AEE4-2E4B-6C1018EF219A}"/>
              </a:ext>
            </a:extLst>
          </p:cNvPr>
          <p:cNvSpPr/>
          <p:nvPr/>
        </p:nvSpPr>
        <p:spPr bwMode="auto">
          <a:xfrm>
            <a:off x="681904" y="2202201"/>
            <a:ext cx="1847619" cy="333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F078EE7-236F-658E-5567-9FB95736D133}"/>
              </a:ext>
            </a:extLst>
          </p:cNvPr>
          <p:cNvSpPr/>
          <p:nvPr/>
        </p:nvSpPr>
        <p:spPr bwMode="auto">
          <a:xfrm>
            <a:off x="681904" y="3079553"/>
            <a:ext cx="1838095" cy="352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FF112AD-DFB5-3DA9-7DA1-2233A7C80A97}"/>
              </a:ext>
            </a:extLst>
          </p:cNvPr>
          <p:cNvSpPr/>
          <p:nvPr/>
        </p:nvSpPr>
        <p:spPr bwMode="auto">
          <a:xfrm>
            <a:off x="681904" y="3985516"/>
            <a:ext cx="1847619" cy="333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1E1E994-B364-F5AA-C89E-E64D994FDA14}"/>
              </a:ext>
            </a:extLst>
          </p:cNvPr>
          <p:cNvSpPr/>
          <p:nvPr/>
        </p:nvSpPr>
        <p:spPr bwMode="auto">
          <a:xfrm>
            <a:off x="681904" y="4891478"/>
            <a:ext cx="1957712" cy="333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39A9970-8BA2-B6BF-48DA-F43E13BFE047}"/>
              </a:ext>
            </a:extLst>
          </p:cNvPr>
          <p:cNvSpPr/>
          <p:nvPr/>
        </p:nvSpPr>
        <p:spPr bwMode="auto">
          <a:xfrm>
            <a:off x="681904" y="5816513"/>
            <a:ext cx="1828571" cy="2574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D05EEE35-4CFF-5ED2-A38E-3F20C3D2CF8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781" t="38161"/>
          <a:stretch/>
        </p:blipFill>
        <p:spPr>
          <a:xfrm>
            <a:off x="8504224" y="861038"/>
            <a:ext cx="2615688" cy="2931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FF112AD-DFB5-3DA9-7DA1-2233A7C80A97}"/>
              </a:ext>
            </a:extLst>
          </p:cNvPr>
          <p:cNvSpPr/>
          <p:nvPr/>
        </p:nvSpPr>
        <p:spPr bwMode="auto">
          <a:xfrm>
            <a:off x="2510474" y="3985516"/>
            <a:ext cx="1961905" cy="333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1E1E994-B364-F5AA-C89E-E64D994FDA14}"/>
              </a:ext>
            </a:extLst>
          </p:cNvPr>
          <p:cNvSpPr/>
          <p:nvPr/>
        </p:nvSpPr>
        <p:spPr bwMode="auto">
          <a:xfrm>
            <a:off x="2639616" y="4891478"/>
            <a:ext cx="2918478" cy="333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2842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B973E0-B2CF-ADCD-9616-F3F7D2F6A9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733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358918-7EBB-E5F8-C8E2-361CD8B0BD7F}"/>
              </a:ext>
            </a:extLst>
          </p:cNvPr>
          <p:cNvSpPr/>
          <p:nvPr/>
        </p:nvSpPr>
        <p:spPr bwMode="auto">
          <a:xfrm>
            <a:off x="681904" y="1362740"/>
            <a:ext cx="5666666" cy="3430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5709444-DFAA-DFBB-6168-DC68D9AB8C88}"/>
              </a:ext>
            </a:extLst>
          </p:cNvPr>
          <p:cNvSpPr/>
          <p:nvPr/>
        </p:nvSpPr>
        <p:spPr bwMode="auto">
          <a:xfrm>
            <a:off x="681904" y="2287174"/>
            <a:ext cx="1552380" cy="3049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776E53-F5C4-4881-42BB-828C6558D101}"/>
              </a:ext>
            </a:extLst>
          </p:cNvPr>
          <p:cNvSpPr/>
          <p:nvPr/>
        </p:nvSpPr>
        <p:spPr bwMode="auto">
          <a:xfrm>
            <a:off x="720000" y="3211609"/>
            <a:ext cx="4180951" cy="3621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D05EEE35-4CFF-5ED2-A38E-3F20C3D2CF8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781" t="38161"/>
          <a:stretch/>
        </p:blipFill>
        <p:spPr>
          <a:xfrm>
            <a:off x="8504224" y="861038"/>
            <a:ext cx="2615688" cy="2931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86228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87C6A4-891B-D224-D08A-1D48F06861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8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997766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872E18-8944-1E2A-DB18-3942CE885B9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5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1266299"/>
            <a:ext cx="5408035" cy="3841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590880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1FE388-BA74-D27E-66D0-D18F980FD6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24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0812B2-C300-6147-AA04-52F1B3AA05E5}"/>
              </a:ext>
            </a:extLst>
          </p:cNvPr>
          <p:cNvSpPr/>
          <p:nvPr/>
        </p:nvSpPr>
        <p:spPr bwMode="auto">
          <a:xfrm>
            <a:off x="4024761" y="2305363"/>
            <a:ext cx="609523" cy="2952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E769FA-5061-DD49-58D3-06EB401ECAB6}"/>
              </a:ext>
            </a:extLst>
          </p:cNvPr>
          <p:cNvSpPr/>
          <p:nvPr/>
        </p:nvSpPr>
        <p:spPr bwMode="auto">
          <a:xfrm>
            <a:off x="6481904" y="2305363"/>
            <a:ext cx="438095" cy="2952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75E63BE-058B-C33B-E2E0-37A9677AC43E}"/>
              </a:ext>
            </a:extLst>
          </p:cNvPr>
          <p:cNvSpPr/>
          <p:nvPr/>
        </p:nvSpPr>
        <p:spPr bwMode="auto">
          <a:xfrm>
            <a:off x="8367619" y="2305363"/>
            <a:ext cx="438095" cy="2952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BF872E18-8944-1E2A-DB18-3942CE885B9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78" t="36776" r="22219"/>
          <a:stretch/>
        </p:blipFill>
        <p:spPr>
          <a:xfrm>
            <a:off x="8112224" y="4443227"/>
            <a:ext cx="2592288" cy="26146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76963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766092-CB66-4DE5-55E4-7D8DD2783F2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7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AF004C-5F30-CC00-C9A9-B38E86A62AB9}"/>
              </a:ext>
            </a:extLst>
          </p:cNvPr>
          <p:cNvSpPr/>
          <p:nvPr/>
        </p:nvSpPr>
        <p:spPr bwMode="auto">
          <a:xfrm>
            <a:off x="681904" y="1286772"/>
            <a:ext cx="10038095" cy="3433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304DAE9-B5CE-F03C-5965-9E7ECFE1F835}"/>
              </a:ext>
            </a:extLst>
          </p:cNvPr>
          <p:cNvSpPr/>
          <p:nvPr/>
        </p:nvSpPr>
        <p:spPr bwMode="auto">
          <a:xfrm>
            <a:off x="681904" y="2183396"/>
            <a:ext cx="949600" cy="3338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95ADCAF-AA2A-3640-7C57-7CF3F8159AB0}"/>
              </a:ext>
            </a:extLst>
          </p:cNvPr>
          <p:cNvSpPr/>
          <p:nvPr/>
        </p:nvSpPr>
        <p:spPr bwMode="auto">
          <a:xfrm>
            <a:off x="681904" y="3070482"/>
            <a:ext cx="4085714" cy="3433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8551C29-EF89-1541-5AC2-59949CF653C4}"/>
              </a:ext>
            </a:extLst>
          </p:cNvPr>
          <p:cNvSpPr/>
          <p:nvPr/>
        </p:nvSpPr>
        <p:spPr bwMode="auto">
          <a:xfrm>
            <a:off x="681904" y="3967107"/>
            <a:ext cx="7466666" cy="324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BF872E18-8944-1E2A-DB18-3942CE885B9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78" t="36776" r="22219"/>
          <a:stretch/>
        </p:blipFill>
        <p:spPr>
          <a:xfrm>
            <a:off x="8616280" y="4428187"/>
            <a:ext cx="2592288" cy="26146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304DAE9-B5CE-F03C-5965-9E7ECFE1F835}"/>
              </a:ext>
            </a:extLst>
          </p:cNvPr>
          <p:cNvSpPr/>
          <p:nvPr/>
        </p:nvSpPr>
        <p:spPr bwMode="auto">
          <a:xfrm>
            <a:off x="1631504" y="2183396"/>
            <a:ext cx="4021828" cy="3338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BF872E18-8944-1E2A-DB18-3942CE885B9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8148570" y="1442811"/>
            <a:ext cx="4043430" cy="30966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/>
          <a:srcRect b="3516"/>
          <a:stretch/>
        </p:blipFill>
        <p:spPr>
          <a:xfrm>
            <a:off x="7984868" y="1630161"/>
            <a:ext cx="4095930" cy="2806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5222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00451A-B7E7-7811-8628-239EE271D92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23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892D093-0880-5E0F-1727-16D200BE07A9}"/>
              </a:ext>
            </a:extLst>
          </p:cNvPr>
          <p:cNvSpPr/>
          <p:nvPr/>
        </p:nvSpPr>
        <p:spPr bwMode="auto">
          <a:xfrm>
            <a:off x="4262857" y="5007247"/>
            <a:ext cx="638095" cy="2957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372FF3F-3DBE-4736-5486-5EC253D2CF6C}"/>
              </a:ext>
            </a:extLst>
          </p:cNvPr>
          <p:cNvSpPr/>
          <p:nvPr/>
        </p:nvSpPr>
        <p:spPr bwMode="auto">
          <a:xfrm>
            <a:off x="4272380" y="5951667"/>
            <a:ext cx="447619" cy="2957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542096A6-5B0F-CA4C-28CB-042CD05590C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113"/>
          <a:stretch/>
        </p:blipFill>
        <p:spPr>
          <a:xfrm>
            <a:off x="8976320" y="2420888"/>
            <a:ext cx="2658641" cy="2736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59823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2096A6-5B0F-CA4C-28CB-042CD05590C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30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A75991-2AE4-5835-7419-6BF8C70FACD2}"/>
              </a:ext>
            </a:extLst>
          </p:cNvPr>
          <p:cNvSpPr/>
          <p:nvPr/>
        </p:nvSpPr>
        <p:spPr bwMode="auto">
          <a:xfrm>
            <a:off x="681904" y="1134115"/>
            <a:ext cx="4628571" cy="3337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E6E6EE4-42E5-32A2-25E2-DB3B00864A49}"/>
              </a:ext>
            </a:extLst>
          </p:cNvPr>
          <p:cNvSpPr/>
          <p:nvPr/>
        </p:nvSpPr>
        <p:spPr bwMode="auto">
          <a:xfrm>
            <a:off x="681904" y="2030518"/>
            <a:ext cx="3838095" cy="3337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916482B-844C-ED88-8E2E-56C4C6EE85BC}"/>
              </a:ext>
            </a:extLst>
          </p:cNvPr>
          <p:cNvSpPr/>
          <p:nvPr/>
        </p:nvSpPr>
        <p:spPr bwMode="auto">
          <a:xfrm>
            <a:off x="681904" y="2936457"/>
            <a:ext cx="3609523" cy="3146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CA0D61A-9541-A5EA-CF90-EB12815AE775}"/>
              </a:ext>
            </a:extLst>
          </p:cNvPr>
          <p:cNvSpPr/>
          <p:nvPr/>
        </p:nvSpPr>
        <p:spPr bwMode="auto">
          <a:xfrm>
            <a:off x="681904" y="3823323"/>
            <a:ext cx="3914285" cy="324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4308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76B878-FBA1-85D4-830E-D584E5814C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75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00" y="1772816"/>
            <a:ext cx="2952328" cy="2137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157582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B486BC-7842-E021-7591-1AE7E68D7C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836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A2FD55-FB89-0DE7-091F-C22681BB0EC8}"/>
              </a:ext>
            </a:extLst>
          </p:cNvPr>
          <p:cNvSpPr/>
          <p:nvPr/>
        </p:nvSpPr>
        <p:spPr bwMode="auto">
          <a:xfrm>
            <a:off x="684078" y="1277522"/>
            <a:ext cx="2945544" cy="3234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0B18C6C-3BB4-7D91-9019-31BE76D17C3B}"/>
              </a:ext>
            </a:extLst>
          </p:cNvPr>
          <p:cNvSpPr/>
          <p:nvPr/>
        </p:nvSpPr>
        <p:spPr bwMode="auto">
          <a:xfrm>
            <a:off x="3441036" y="1277522"/>
            <a:ext cx="3681930" cy="3234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B129787-A38B-E890-79E6-127BF5975E88}"/>
              </a:ext>
            </a:extLst>
          </p:cNvPr>
          <p:cNvSpPr/>
          <p:nvPr/>
        </p:nvSpPr>
        <p:spPr bwMode="auto">
          <a:xfrm>
            <a:off x="684078" y="2122202"/>
            <a:ext cx="2307941" cy="314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311ADA0-EC33-FE9E-85DC-30EF1B711D76}"/>
              </a:ext>
            </a:extLst>
          </p:cNvPr>
          <p:cNvSpPr/>
          <p:nvPr/>
        </p:nvSpPr>
        <p:spPr bwMode="auto">
          <a:xfrm>
            <a:off x="684078" y="2957897"/>
            <a:ext cx="3026366" cy="3234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6608BDA-3BBC-82FD-4A16-449229CEA8F1}"/>
              </a:ext>
            </a:extLst>
          </p:cNvPr>
          <p:cNvSpPr/>
          <p:nvPr/>
        </p:nvSpPr>
        <p:spPr bwMode="auto">
          <a:xfrm>
            <a:off x="684078" y="3802577"/>
            <a:ext cx="2289980" cy="314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E7DBFAA-F38D-C9F3-BF94-2E6FCF3289A4}"/>
              </a:ext>
            </a:extLst>
          </p:cNvPr>
          <p:cNvSpPr/>
          <p:nvPr/>
        </p:nvSpPr>
        <p:spPr bwMode="auto">
          <a:xfrm>
            <a:off x="684078" y="4647257"/>
            <a:ext cx="2065473" cy="314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E465435-0B50-36C1-7D58-D2956CD2B22C}"/>
              </a:ext>
            </a:extLst>
          </p:cNvPr>
          <p:cNvSpPr/>
          <p:nvPr/>
        </p:nvSpPr>
        <p:spPr bwMode="auto">
          <a:xfrm>
            <a:off x="684078" y="5491937"/>
            <a:ext cx="2307941" cy="314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9039831-93CB-5DD8-B8E8-08434BCAE1FD}"/>
              </a:ext>
            </a:extLst>
          </p:cNvPr>
          <p:cNvSpPr/>
          <p:nvPr/>
        </p:nvSpPr>
        <p:spPr bwMode="auto">
          <a:xfrm>
            <a:off x="684078" y="6327631"/>
            <a:ext cx="3619067" cy="314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136" y="1151796"/>
            <a:ext cx="2952328" cy="2137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0641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FA4DCC-9DF6-C8AF-F417-1381162AB0E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11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454303-8A62-BE33-C67A-4D583CC7FB78}"/>
              </a:ext>
            </a:extLst>
          </p:cNvPr>
          <p:cNvSpPr/>
          <p:nvPr/>
        </p:nvSpPr>
        <p:spPr bwMode="auto">
          <a:xfrm>
            <a:off x="10539047" y="1219913"/>
            <a:ext cx="342857" cy="2955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0589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423B37-75AC-9B73-8926-728AFAA5C0C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1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B8E7637-96DB-270F-A8E9-E07CD2B0045D}"/>
              </a:ext>
            </a:extLst>
          </p:cNvPr>
          <p:cNvSpPr/>
          <p:nvPr/>
        </p:nvSpPr>
        <p:spPr bwMode="auto">
          <a:xfrm>
            <a:off x="681904" y="1439433"/>
            <a:ext cx="7219047" cy="333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DA2229A-FBA2-A45E-BE63-7F73212FF48A}"/>
              </a:ext>
            </a:extLst>
          </p:cNvPr>
          <p:cNvSpPr/>
          <p:nvPr/>
        </p:nvSpPr>
        <p:spPr bwMode="auto">
          <a:xfrm>
            <a:off x="681904" y="2336141"/>
            <a:ext cx="2961904" cy="3243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1FA4F19-3F1E-EF47-C690-9EAD66A25D82}"/>
              </a:ext>
            </a:extLst>
          </p:cNvPr>
          <p:cNvSpPr/>
          <p:nvPr/>
        </p:nvSpPr>
        <p:spPr bwMode="auto">
          <a:xfrm>
            <a:off x="681904" y="3261468"/>
            <a:ext cx="1780952" cy="2957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F43733A-4BB9-0537-D900-D8DF4E93E308}"/>
              </a:ext>
            </a:extLst>
          </p:cNvPr>
          <p:cNvSpPr/>
          <p:nvPr/>
        </p:nvSpPr>
        <p:spPr bwMode="auto">
          <a:xfrm>
            <a:off x="681904" y="4120019"/>
            <a:ext cx="2933333" cy="3243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0CCDF42-BB18-4F60-BEAA-6E490CF31A85}"/>
              </a:ext>
            </a:extLst>
          </p:cNvPr>
          <p:cNvSpPr/>
          <p:nvPr/>
        </p:nvSpPr>
        <p:spPr bwMode="auto">
          <a:xfrm>
            <a:off x="681904" y="5016728"/>
            <a:ext cx="2961904" cy="3243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4934BDE-A6BE-B269-5105-93501FC547B2}"/>
              </a:ext>
            </a:extLst>
          </p:cNvPr>
          <p:cNvSpPr/>
          <p:nvPr/>
        </p:nvSpPr>
        <p:spPr bwMode="auto">
          <a:xfrm>
            <a:off x="681904" y="5903897"/>
            <a:ext cx="2914285" cy="2957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img_16777215">
            <a:extLst>
              <a:ext uri="{FF2B5EF4-FFF2-40B4-BE49-F238E27FC236}">
                <a16:creationId xmlns:a16="http://schemas.microsoft.com/office/drawing/2014/main" id="{10B486BC-7842-E021-7591-1AE7E68D7C5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104" b="57344"/>
          <a:stretch/>
        </p:blipFill>
        <p:spPr>
          <a:xfrm>
            <a:off x="8159686" y="972000"/>
            <a:ext cx="3655552" cy="2457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79291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2" grpId="0" animBg="1"/>
      <p:bldP spid="14" grpId="0" animBg="1"/>
      <p:bldP spid="1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B8F5D0-F720-5739-0A3B-E435198323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57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3C1397E-29C9-12E9-9417-206A41F7D2E1}"/>
              </a:ext>
            </a:extLst>
          </p:cNvPr>
          <p:cNvSpPr/>
          <p:nvPr/>
        </p:nvSpPr>
        <p:spPr bwMode="auto">
          <a:xfrm>
            <a:off x="720000" y="1210414"/>
            <a:ext cx="7009524" cy="3433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07CEE1A-849B-C65A-EFA0-D0E6D1115C1C}"/>
              </a:ext>
            </a:extLst>
          </p:cNvPr>
          <p:cNvSpPr/>
          <p:nvPr/>
        </p:nvSpPr>
        <p:spPr bwMode="auto">
          <a:xfrm>
            <a:off x="681904" y="2106850"/>
            <a:ext cx="2390476" cy="3433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0C9E4AF-02EC-B5A6-5801-7B071970081B}"/>
              </a:ext>
            </a:extLst>
          </p:cNvPr>
          <p:cNvSpPr/>
          <p:nvPr/>
        </p:nvSpPr>
        <p:spPr bwMode="auto">
          <a:xfrm>
            <a:off x="681904" y="3041433"/>
            <a:ext cx="1790476" cy="2956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E55E99C-A9AE-9A81-0504-07684163AE02}"/>
              </a:ext>
            </a:extLst>
          </p:cNvPr>
          <p:cNvSpPr/>
          <p:nvPr/>
        </p:nvSpPr>
        <p:spPr bwMode="auto">
          <a:xfrm>
            <a:off x="681904" y="3899723"/>
            <a:ext cx="3428571" cy="3337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10B486BC-7842-E021-7591-1AE7E68D7C5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104" b="57344"/>
          <a:stretch/>
        </p:blipFill>
        <p:spPr>
          <a:xfrm>
            <a:off x="8159686" y="972000"/>
            <a:ext cx="3655552" cy="2457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56724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31670F-D0B4-DB39-CCC9-43EA17E06D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97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00966F-E37F-2114-37B0-FEDBE8B717D7}"/>
              </a:ext>
            </a:extLst>
          </p:cNvPr>
          <p:cNvSpPr/>
          <p:nvPr/>
        </p:nvSpPr>
        <p:spPr bwMode="auto">
          <a:xfrm>
            <a:off x="681904" y="1201072"/>
            <a:ext cx="2876190" cy="334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5C06F72-7834-0958-2922-1C1111073A89}"/>
              </a:ext>
            </a:extLst>
          </p:cNvPr>
          <p:cNvSpPr/>
          <p:nvPr/>
        </p:nvSpPr>
        <p:spPr bwMode="auto">
          <a:xfrm>
            <a:off x="681904" y="2132856"/>
            <a:ext cx="5414096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5D1027EC-9056-939E-3E53-A7F357952308}"/>
              </a:ext>
            </a:extLst>
          </p:cNvPr>
          <p:cNvSpPr/>
          <p:nvPr/>
        </p:nvSpPr>
        <p:spPr bwMode="auto">
          <a:xfrm>
            <a:off x="681904" y="3459568"/>
            <a:ext cx="7214296" cy="8721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img_16777215">
            <a:extLst>
              <a:ext uri="{FF2B5EF4-FFF2-40B4-BE49-F238E27FC236}">
                <a16:creationId xmlns:a16="http://schemas.microsoft.com/office/drawing/2014/main" id="{10B486BC-7842-E021-7591-1AE7E68D7C5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104" b="57344"/>
          <a:stretch/>
        </p:blipFill>
        <p:spPr>
          <a:xfrm>
            <a:off x="8159686" y="972000"/>
            <a:ext cx="3655552" cy="2457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36042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924CA5-7579-6E2F-1119-950758A55C4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4581432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9B9E94-07EA-D900-9993-DEF48CA3F4C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000"/>
          <a:stretch/>
        </p:blipFill>
        <p:spPr>
          <a:xfrm>
            <a:off x="720000" y="972001"/>
            <a:ext cx="10800000" cy="2817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A924CA5-7579-6E2F-1119-950758A55C4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361"/>
          <a:stretch/>
        </p:blipFill>
        <p:spPr>
          <a:xfrm>
            <a:off x="119336" y="3645024"/>
            <a:ext cx="10800000" cy="30400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4942711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424033-2F2F-58B9-259B-0E64F82C5C7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268144"/>
            <a:ext cx="10800000" cy="19180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B9B9E94-07EA-D900-9993-DEF48CA3F4C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000"/>
          <a:stretch/>
        </p:blipFill>
        <p:spPr>
          <a:xfrm>
            <a:off x="723870" y="836712"/>
            <a:ext cx="10800000" cy="1801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BA924CA5-7579-6E2F-1119-950758A55C4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361"/>
          <a:stretch/>
        </p:blipFill>
        <p:spPr>
          <a:xfrm>
            <a:off x="720000" y="3933056"/>
            <a:ext cx="10800000" cy="30400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0888175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25C941-4601-D14B-F58B-6D54DDD03A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96"/>
            <a:ext cx="10056520" cy="43058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80419A-8BCB-A264-B44A-B32939A56C26}"/>
              </a:ext>
            </a:extLst>
          </p:cNvPr>
          <p:cNvSpPr/>
          <p:nvPr/>
        </p:nvSpPr>
        <p:spPr bwMode="auto">
          <a:xfrm>
            <a:off x="681904" y="984449"/>
            <a:ext cx="3541888" cy="3775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10B2CF5-41EE-B5A2-6B23-370F5B0DDC4E}"/>
              </a:ext>
            </a:extLst>
          </p:cNvPr>
          <p:cNvSpPr/>
          <p:nvPr/>
        </p:nvSpPr>
        <p:spPr bwMode="auto">
          <a:xfrm>
            <a:off x="681904" y="1814640"/>
            <a:ext cx="2009523" cy="3251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7E8DAB8-F350-D250-D6A8-06C6BD127E28}"/>
              </a:ext>
            </a:extLst>
          </p:cNvPr>
          <p:cNvSpPr/>
          <p:nvPr/>
        </p:nvSpPr>
        <p:spPr bwMode="auto">
          <a:xfrm>
            <a:off x="681905" y="2633431"/>
            <a:ext cx="2533775" cy="343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399C578-AAED-9224-39F4-0ECD2AF05C45}"/>
              </a:ext>
            </a:extLst>
          </p:cNvPr>
          <p:cNvSpPr/>
          <p:nvPr/>
        </p:nvSpPr>
        <p:spPr bwMode="auto">
          <a:xfrm>
            <a:off x="3215680" y="2669612"/>
            <a:ext cx="6618606" cy="3356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56BC6B1-0916-5258-29F4-5A210F09BD04}"/>
              </a:ext>
            </a:extLst>
          </p:cNvPr>
          <p:cNvSpPr/>
          <p:nvPr/>
        </p:nvSpPr>
        <p:spPr bwMode="auto">
          <a:xfrm>
            <a:off x="681904" y="3430604"/>
            <a:ext cx="7371428" cy="12299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780419A-8BCB-A264-B44A-B32939A56C26}"/>
              </a:ext>
            </a:extLst>
          </p:cNvPr>
          <p:cNvSpPr/>
          <p:nvPr/>
        </p:nvSpPr>
        <p:spPr bwMode="auto">
          <a:xfrm>
            <a:off x="4223792" y="984449"/>
            <a:ext cx="6408712" cy="343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1319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8D0F0A-1BE9-3E12-3AD1-D800512F948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094"/>
          <a:stretch/>
        </p:blipFill>
        <p:spPr>
          <a:xfrm>
            <a:off x="720000" y="972000"/>
            <a:ext cx="10338761" cy="25290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17D45E-7138-C02B-CC16-AEA969EAF293}"/>
              </a:ext>
            </a:extLst>
          </p:cNvPr>
          <p:cNvSpPr/>
          <p:nvPr/>
        </p:nvSpPr>
        <p:spPr bwMode="auto">
          <a:xfrm>
            <a:off x="683531" y="1108925"/>
            <a:ext cx="9117073" cy="3286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85922A4-77D9-5920-B65F-DC6146AF3906}"/>
              </a:ext>
            </a:extLst>
          </p:cNvPr>
          <p:cNvSpPr/>
          <p:nvPr/>
        </p:nvSpPr>
        <p:spPr bwMode="auto">
          <a:xfrm>
            <a:off x="683531" y="1976120"/>
            <a:ext cx="3719766" cy="319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71B364A-6221-7E48-A834-CB495DED6AF0}"/>
              </a:ext>
            </a:extLst>
          </p:cNvPr>
          <p:cNvSpPr/>
          <p:nvPr/>
        </p:nvSpPr>
        <p:spPr bwMode="auto">
          <a:xfrm>
            <a:off x="683531" y="2825058"/>
            <a:ext cx="5771107" cy="3286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BE695A8-9F86-C487-5412-F210BB51F03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907"/>
          <a:stretch/>
        </p:blipFill>
        <p:spPr>
          <a:xfrm>
            <a:off x="756469" y="3528844"/>
            <a:ext cx="10338761" cy="3230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E3A8668-D4FB-E3A9-070B-FCAF02367816}"/>
              </a:ext>
            </a:extLst>
          </p:cNvPr>
          <p:cNvSpPr/>
          <p:nvPr/>
        </p:nvSpPr>
        <p:spPr bwMode="auto">
          <a:xfrm>
            <a:off x="720000" y="3710961"/>
            <a:ext cx="3719766" cy="3286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617BD28-88AE-6069-C60A-2FB5CAB4479C}"/>
              </a:ext>
            </a:extLst>
          </p:cNvPr>
          <p:cNvSpPr/>
          <p:nvPr/>
        </p:nvSpPr>
        <p:spPr bwMode="auto">
          <a:xfrm>
            <a:off x="720000" y="4559899"/>
            <a:ext cx="9609395" cy="319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FA1CFE4-F618-E97C-7483-C127FC1FB5E1}"/>
              </a:ext>
            </a:extLst>
          </p:cNvPr>
          <p:cNvSpPr/>
          <p:nvPr/>
        </p:nvSpPr>
        <p:spPr bwMode="auto">
          <a:xfrm>
            <a:off x="720000" y="5427094"/>
            <a:ext cx="1276390" cy="2829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B3CF551-CC0A-F305-32F1-10A69F0D0AA4}"/>
              </a:ext>
            </a:extLst>
          </p:cNvPr>
          <p:cNvSpPr/>
          <p:nvPr/>
        </p:nvSpPr>
        <p:spPr bwMode="auto">
          <a:xfrm>
            <a:off x="720000" y="6266904"/>
            <a:ext cx="9545576" cy="319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3701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02054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CD9304-3235-93BB-AC6C-507389167C5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196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03E367-1B2D-0DB1-7B07-110CCD8C4345}"/>
              </a:ext>
            </a:extLst>
          </p:cNvPr>
          <p:cNvSpPr/>
          <p:nvPr/>
        </p:nvSpPr>
        <p:spPr bwMode="auto">
          <a:xfrm>
            <a:off x="1362801" y="5010620"/>
            <a:ext cx="3488144" cy="3215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E3AF353-BA85-9909-10DC-9F7A332F3BC3}"/>
              </a:ext>
            </a:extLst>
          </p:cNvPr>
          <p:cNvSpPr/>
          <p:nvPr/>
        </p:nvSpPr>
        <p:spPr bwMode="auto">
          <a:xfrm>
            <a:off x="1324989" y="5634857"/>
            <a:ext cx="4471252" cy="340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67903A5-6090-4214-4755-6B48114B29DA}"/>
              </a:ext>
            </a:extLst>
          </p:cNvPr>
          <p:cNvSpPr/>
          <p:nvPr/>
        </p:nvSpPr>
        <p:spPr bwMode="auto">
          <a:xfrm>
            <a:off x="1381707" y="6278009"/>
            <a:ext cx="3130117" cy="3310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67903A5-6090-4214-4755-6B48114B29DA}"/>
              </a:ext>
            </a:extLst>
          </p:cNvPr>
          <p:cNvSpPr/>
          <p:nvPr/>
        </p:nvSpPr>
        <p:spPr bwMode="auto">
          <a:xfrm>
            <a:off x="4511825" y="6278009"/>
            <a:ext cx="2376263" cy="3310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67903A5-6090-4214-4755-6B48114B29DA}"/>
              </a:ext>
            </a:extLst>
          </p:cNvPr>
          <p:cNvSpPr/>
          <p:nvPr/>
        </p:nvSpPr>
        <p:spPr bwMode="auto">
          <a:xfrm>
            <a:off x="6888088" y="6278009"/>
            <a:ext cx="1922537" cy="3310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53755" y="4232942"/>
            <a:ext cx="2385908" cy="2466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6412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E9F4B9-033C-12BC-9C98-F9090F87D8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565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ECA175-25C3-EE75-BCA1-FC59F756DF6D}"/>
              </a:ext>
            </a:extLst>
          </p:cNvPr>
          <p:cNvSpPr/>
          <p:nvPr/>
        </p:nvSpPr>
        <p:spPr bwMode="auto">
          <a:xfrm>
            <a:off x="10558095" y="3175114"/>
            <a:ext cx="295238" cy="3051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9EF9B08-F103-6BF6-8618-A9EAC82827C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849" r="53995" b="1"/>
          <a:stretch/>
        </p:blipFill>
        <p:spPr>
          <a:xfrm>
            <a:off x="6096000" y="4576632"/>
            <a:ext cx="4968552" cy="7726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D9EF9B08-F103-6BF6-8618-A9EAC82827C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252" r="53995" b="27065"/>
          <a:stretch/>
        </p:blipFill>
        <p:spPr>
          <a:xfrm>
            <a:off x="1127448" y="4576632"/>
            <a:ext cx="4968552" cy="792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img_16777215">
            <a:extLst>
              <a:ext uri="{FF2B5EF4-FFF2-40B4-BE49-F238E27FC236}">
                <a16:creationId xmlns:a16="http://schemas.microsoft.com/office/drawing/2014/main" id="{D9EF9B08-F103-6BF6-8618-A9EAC82827C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655" r="53995" b="50719"/>
          <a:stretch/>
        </p:blipFill>
        <p:spPr>
          <a:xfrm>
            <a:off x="6120000" y="3645025"/>
            <a:ext cx="4968552" cy="936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img_16777215">
            <a:extLst>
              <a:ext uri="{FF2B5EF4-FFF2-40B4-BE49-F238E27FC236}">
                <a16:creationId xmlns:a16="http://schemas.microsoft.com/office/drawing/2014/main" id="{D9EF9B08-F103-6BF6-8618-A9EAC82827C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995" b="78316"/>
          <a:stretch/>
        </p:blipFill>
        <p:spPr>
          <a:xfrm>
            <a:off x="1127448" y="3717033"/>
            <a:ext cx="4968552" cy="792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4474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52740C-F76D-08AC-2AD4-7C62E5A864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5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E8F2B1-64CA-7A80-C92B-D778FF4A4314}"/>
              </a:ext>
            </a:extLst>
          </p:cNvPr>
          <p:cNvSpPr/>
          <p:nvPr/>
        </p:nvSpPr>
        <p:spPr bwMode="auto">
          <a:xfrm>
            <a:off x="681905" y="1344075"/>
            <a:ext cx="5558112" cy="3434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0EDD877-C576-0549-78D9-270151A5C758}"/>
              </a:ext>
            </a:extLst>
          </p:cNvPr>
          <p:cNvSpPr/>
          <p:nvPr/>
        </p:nvSpPr>
        <p:spPr bwMode="auto">
          <a:xfrm>
            <a:off x="6240017" y="1191429"/>
            <a:ext cx="2965696" cy="6487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2379C6E-E7B3-CE1C-1DC1-EAE4B9EC120F}"/>
              </a:ext>
            </a:extLst>
          </p:cNvPr>
          <p:cNvSpPr/>
          <p:nvPr/>
        </p:nvSpPr>
        <p:spPr bwMode="auto">
          <a:xfrm>
            <a:off x="681904" y="2212251"/>
            <a:ext cx="3695238" cy="3148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96A5A28-6285-F95D-B643-07F46FCA32F5}"/>
              </a:ext>
            </a:extLst>
          </p:cNvPr>
          <p:cNvSpPr/>
          <p:nvPr/>
        </p:nvSpPr>
        <p:spPr bwMode="auto">
          <a:xfrm>
            <a:off x="681904" y="2841917"/>
            <a:ext cx="3942857" cy="3243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6147DDA-508F-71AC-79F0-BD9073F07D1D}"/>
              </a:ext>
            </a:extLst>
          </p:cNvPr>
          <p:cNvSpPr/>
          <p:nvPr/>
        </p:nvSpPr>
        <p:spPr bwMode="auto">
          <a:xfrm>
            <a:off x="681904" y="3481123"/>
            <a:ext cx="3885714" cy="3339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967C050-0B73-CA77-7A46-82299E035270}"/>
              </a:ext>
            </a:extLst>
          </p:cNvPr>
          <p:cNvSpPr/>
          <p:nvPr/>
        </p:nvSpPr>
        <p:spPr bwMode="auto">
          <a:xfrm>
            <a:off x="681904" y="4110789"/>
            <a:ext cx="2742857" cy="3434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5D5551F-07E1-CB55-A11C-4BFD14D83205}"/>
              </a:ext>
            </a:extLst>
          </p:cNvPr>
          <p:cNvSpPr/>
          <p:nvPr/>
        </p:nvSpPr>
        <p:spPr bwMode="auto">
          <a:xfrm>
            <a:off x="681904" y="4759536"/>
            <a:ext cx="3209523" cy="3148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912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1A89E2-39DE-49FC-5DA0-B7729EE43DE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16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55411E-D58E-2808-4A68-037AF0EE5F26}"/>
              </a:ext>
            </a:extLst>
          </p:cNvPr>
          <p:cNvSpPr/>
          <p:nvPr/>
        </p:nvSpPr>
        <p:spPr bwMode="auto">
          <a:xfrm>
            <a:off x="681904" y="1162501"/>
            <a:ext cx="6047619" cy="3333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406CF3C-F1CE-603C-CEE9-2E31FB121B2F}"/>
              </a:ext>
            </a:extLst>
          </p:cNvPr>
          <p:cNvSpPr/>
          <p:nvPr/>
        </p:nvSpPr>
        <p:spPr bwMode="auto">
          <a:xfrm>
            <a:off x="681904" y="1828526"/>
            <a:ext cx="5774136" cy="6682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513D6AB7-5EF2-980D-7CCA-7F281890B1F7}"/>
              </a:ext>
            </a:extLst>
          </p:cNvPr>
          <p:cNvSpPr/>
          <p:nvPr/>
        </p:nvSpPr>
        <p:spPr bwMode="auto">
          <a:xfrm>
            <a:off x="681904" y="2905592"/>
            <a:ext cx="4495238" cy="3714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11AFF3A-FCD4-C786-1C03-BE9CA26DA73B}"/>
              </a:ext>
            </a:extLst>
          </p:cNvPr>
          <p:cNvSpPr/>
          <p:nvPr/>
        </p:nvSpPr>
        <p:spPr bwMode="auto">
          <a:xfrm>
            <a:off x="2891428" y="3610449"/>
            <a:ext cx="647619" cy="3048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21DE089A-6274-60BA-4C7E-BA97D04FBA33}"/>
              </a:ext>
            </a:extLst>
          </p:cNvPr>
          <p:cNvSpPr/>
          <p:nvPr/>
        </p:nvSpPr>
        <p:spPr bwMode="auto">
          <a:xfrm>
            <a:off x="720000" y="4220054"/>
            <a:ext cx="5952063" cy="3333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0819451C-30AC-5603-F897-79A27B0D496E}"/>
              </a:ext>
            </a:extLst>
          </p:cNvPr>
          <p:cNvSpPr/>
          <p:nvPr/>
        </p:nvSpPr>
        <p:spPr bwMode="auto">
          <a:xfrm>
            <a:off x="6672064" y="4220054"/>
            <a:ext cx="2486030" cy="3333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3E8F6C74-EED6-B3E1-949F-E89E2D072CE5}"/>
              </a:ext>
            </a:extLst>
          </p:cNvPr>
          <p:cNvSpPr/>
          <p:nvPr/>
        </p:nvSpPr>
        <p:spPr bwMode="auto">
          <a:xfrm>
            <a:off x="720001" y="4867760"/>
            <a:ext cx="3857142" cy="3333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31B640A2-2A64-A0A6-03B3-CA2FF5C2B03F}"/>
              </a:ext>
            </a:extLst>
          </p:cNvPr>
          <p:cNvSpPr/>
          <p:nvPr/>
        </p:nvSpPr>
        <p:spPr bwMode="auto">
          <a:xfrm>
            <a:off x="681904" y="5505942"/>
            <a:ext cx="5126064" cy="6858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3E8F6C74-EED6-B3E1-949F-E89E2D072CE5}"/>
              </a:ext>
            </a:extLst>
          </p:cNvPr>
          <p:cNvSpPr/>
          <p:nvPr/>
        </p:nvSpPr>
        <p:spPr bwMode="auto">
          <a:xfrm>
            <a:off x="4577143" y="4867760"/>
            <a:ext cx="3019047" cy="3333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2479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6" grpId="0" animBg="1"/>
      <p:bldP spid="17" grpId="0" animBg="1"/>
      <p:bldP spid="19" grpId="0" animBg="1"/>
      <p:bldP spid="20" grpId="0" animBg="1"/>
      <p:bldP spid="22" grpId="0" animBg="1"/>
      <p:bldP spid="32" grpId="0" animBg="1"/>
      <p:bldP spid="40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3BFF43-9F9B-E605-FAA2-5DDC2FBD95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26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B50C3A6-62F9-1CA6-2FA5-593DCD346BB0}"/>
              </a:ext>
            </a:extLst>
          </p:cNvPr>
          <p:cNvSpPr/>
          <p:nvPr/>
        </p:nvSpPr>
        <p:spPr bwMode="auto">
          <a:xfrm>
            <a:off x="681905" y="1115118"/>
            <a:ext cx="4685714" cy="3964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F91062E-0059-3CDB-6012-5661EF8EE8F0}"/>
              </a:ext>
            </a:extLst>
          </p:cNvPr>
          <p:cNvSpPr/>
          <p:nvPr/>
        </p:nvSpPr>
        <p:spPr bwMode="auto">
          <a:xfrm>
            <a:off x="681904" y="1783010"/>
            <a:ext cx="1800000" cy="3530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D117D81-E2E7-A8F6-9787-7715B68BE820}"/>
              </a:ext>
            </a:extLst>
          </p:cNvPr>
          <p:cNvSpPr/>
          <p:nvPr/>
        </p:nvSpPr>
        <p:spPr bwMode="auto">
          <a:xfrm>
            <a:off x="681904" y="2450902"/>
            <a:ext cx="2504761" cy="333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EECE9B9-1E8B-B387-BB9D-A13B57CD4981}"/>
              </a:ext>
            </a:extLst>
          </p:cNvPr>
          <p:cNvSpPr/>
          <p:nvPr/>
        </p:nvSpPr>
        <p:spPr bwMode="auto">
          <a:xfrm>
            <a:off x="720000" y="3090169"/>
            <a:ext cx="3790475" cy="333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0175F31-EB86-3F10-EA41-CD25A938A461}"/>
              </a:ext>
            </a:extLst>
          </p:cNvPr>
          <p:cNvSpPr/>
          <p:nvPr/>
        </p:nvSpPr>
        <p:spPr bwMode="auto">
          <a:xfrm>
            <a:off x="681904" y="3738978"/>
            <a:ext cx="3000000" cy="3244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E85C3A7-0142-19BB-2841-081DA7744712}"/>
              </a:ext>
            </a:extLst>
          </p:cNvPr>
          <p:cNvSpPr/>
          <p:nvPr/>
        </p:nvSpPr>
        <p:spPr bwMode="auto">
          <a:xfrm>
            <a:off x="681904" y="4416410"/>
            <a:ext cx="1957712" cy="7407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5071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8F5B5A-1068-66A9-2745-14F5EB6A62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785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5A0A81-8636-9745-0835-049F617D55A9}"/>
              </a:ext>
            </a:extLst>
          </p:cNvPr>
          <p:cNvSpPr/>
          <p:nvPr/>
        </p:nvSpPr>
        <p:spPr bwMode="auto">
          <a:xfrm>
            <a:off x="681905" y="1095935"/>
            <a:ext cx="4694016" cy="3336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75319DC-2155-DBDC-2639-CCEAD9D5E909}"/>
              </a:ext>
            </a:extLst>
          </p:cNvPr>
          <p:cNvSpPr/>
          <p:nvPr/>
        </p:nvSpPr>
        <p:spPr bwMode="auto">
          <a:xfrm>
            <a:off x="681904" y="1700808"/>
            <a:ext cx="1741688" cy="7421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4940319-A826-729E-DAC0-DFF7ED5D671B}"/>
              </a:ext>
            </a:extLst>
          </p:cNvPr>
          <p:cNvSpPr/>
          <p:nvPr/>
        </p:nvSpPr>
        <p:spPr bwMode="auto">
          <a:xfrm>
            <a:off x="681904" y="2783365"/>
            <a:ext cx="3095238" cy="314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75319DC-2155-DBDC-2639-CCEAD9D5E909}"/>
              </a:ext>
            </a:extLst>
          </p:cNvPr>
          <p:cNvSpPr/>
          <p:nvPr/>
        </p:nvSpPr>
        <p:spPr bwMode="auto">
          <a:xfrm>
            <a:off x="2423592" y="1700808"/>
            <a:ext cx="2088232" cy="7421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85A0A81-8636-9745-0835-049F617D55A9}"/>
              </a:ext>
            </a:extLst>
          </p:cNvPr>
          <p:cNvSpPr/>
          <p:nvPr/>
        </p:nvSpPr>
        <p:spPr bwMode="auto">
          <a:xfrm>
            <a:off x="5375921" y="1095935"/>
            <a:ext cx="1915506" cy="3336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7319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2" grpId="0" animBg="1"/>
      <p:bldP spid="14" grpId="0" animBg="1"/>
      <p:bldP spid="1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C7C1FC-C97D-5F88-ADC9-271325C3AF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4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B4E2614-1B4A-FC7C-1F8C-FC1CB11CCED1}"/>
              </a:ext>
            </a:extLst>
          </p:cNvPr>
          <p:cNvSpPr/>
          <p:nvPr/>
        </p:nvSpPr>
        <p:spPr bwMode="auto">
          <a:xfrm>
            <a:off x="7248128" y="3717032"/>
            <a:ext cx="3471871" cy="7827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4832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4ECB2E-8B05-4A91-DE96-EAE920508F2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49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8871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13B195-E3AE-1307-30A2-1A7D602393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143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7560D40-7D62-D407-2E5D-945B3ED21EF1}"/>
              </a:ext>
            </a:extLst>
          </p:cNvPr>
          <p:cNvSpPr/>
          <p:nvPr/>
        </p:nvSpPr>
        <p:spPr bwMode="auto">
          <a:xfrm>
            <a:off x="720000" y="1945521"/>
            <a:ext cx="4440618" cy="64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29F90B1-3DBB-2017-805B-A33387009322}"/>
              </a:ext>
            </a:extLst>
          </p:cNvPr>
          <p:cNvSpPr/>
          <p:nvPr/>
        </p:nvSpPr>
        <p:spPr bwMode="auto">
          <a:xfrm>
            <a:off x="683970" y="3054253"/>
            <a:ext cx="6359181" cy="315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B18252E9-389B-7EE3-9B11-293D7D8C29D3}"/>
              </a:ext>
            </a:extLst>
          </p:cNvPr>
          <p:cNvSpPr/>
          <p:nvPr/>
        </p:nvSpPr>
        <p:spPr bwMode="auto">
          <a:xfrm>
            <a:off x="683970" y="3802422"/>
            <a:ext cx="4476647" cy="315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2E102150-495F-117E-A275-6BB09A4D5089}"/>
              </a:ext>
            </a:extLst>
          </p:cNvPr>
          <p:cNvSpPr/>
          <p:nvPr/>
        </p:nvSpPr>
        <p:spPr bwMode="auto">
          <a:xfrm>
            <a:off x="683970" y="4550592"/>
            <a:ext cx="6492150" cy="64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7799B7CA-6E0F-E5E8-9584-ED35B7FF70E1}"/>
              </a:ext>
            </a:extLst>
          </p:cNvPr>
          <p:cNvSpPr/>
          <p:nvPr/>
        </p:nvSpPr>
        <p:spPr bwMode="auto">
          <a:xfrm>
            <a:off x="720001" y="5733257"/>
            <a:ext cx="2413966" cy="6562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78584661-472C-3210-3BD9-FCCC26807E9D}"/>
              </a:ext>
            </a:extLst>
          </p:cNvPr>
          <p:cNvSpPr/>
          <p:nvPr/>
        </p:nvSpPr>
        <p:spPr bwMode="auto">
          <a:xfrm>
            <a:off x="683970" y="1197352"/>
            <a:ext cx="6359181" cy="315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43151" y="1186289"/>
            <a:ext cx="3257550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904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7" grpId="0" animBg="1"/>
      <p:bldP spid="22" grpId="0" animBg="1"/>
      <p:bldP spid="33" grpId="0" animBg="1"/>
      <p:bldP spid="40" grpId="0" animBg="1"/>
      <p:bldP spid="41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52DAF7-9E9F-1176-917A-59B8DE41DD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348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BE2734E-8512-3E9D-7E91-8A3F6E45CCF2}"/>
              </a:ext>
            </a:extLst>
          </p:cNvPr>
          <p:cNvSpPr/>
          <p:nvPr/>
        </p:nvSpPr>
        <p:spPr bwMode="auto">
          <a:xfrm>
            <a:off x="720000" y="1173148"/>
            <a:ext cx="8328327" cy="699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27789788-F451-E7A6-7DDD-E62046D62231}"/>
              </a:ext>
            </a:extLst>
          </p:cNvPr>
          <p:cNvSpPr/>
          <p:nvPr/>
        </p:nvSpPr>
        <p:spPr bwMode="auto">
          <a:xfrm>
            <a:off x="683898" y="2380401"/>
            <a:ext cx="9372542" cy="604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CE44BDC9-CCCC-2E2F-67BB-279D079D3BCC}"/>
              </a:ext>
            </a:extLst>
          </p:cNvPr>
          <p:cNvSpPr/>
          <p:nvPr/>
        </p:nvSpPr>
        <p:spPr bwMode="auto">
          <a:xfrm>
            <a:off x="683898" y="3500531"/>
            <a:ext cx="7157177" cy="7209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765E591E-DCAE-5A98-996B-8B6559B05379}"/>
              </a:ext>
            </a:extLst>
          </p:cNvPr>
          <p:cNvSpPr/>
          <p:nvPr/>
        </p:nvSpPr>
        <p:spPr bwMode="auto">
          <a:xfrm>
            <a:off x="683898" y="4700652"/>
            <a:ext cx="3467886" cy="6500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B6573133-5FAF-AE84-D034-4F9C05BA2332}"/>
              </a:ext>
            </a:extLst>
          </p:cNvPr>
          <p:cNvSpPr/>
          <p:nvPr/>
        </p:nvSpPr>
        <p:spPr bwMode="auto">
          <a:xfrm>
            <a:off x="683898" y="5910432"/>
            <a:ext cx="7157177" cy="6139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076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9" grpId="0" animBg="1"/>
      <p:bldP spid="24" grpId="0" animBg="1"/>
      <p:bldP spid="31" grpId="0" animBg="1"/>
      <p:bldP spid="36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0B85F1-D553-BEAF-7566-0CE64E78C1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1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476D6E5-428B-442D-8ADC-F84A2315B6A1}"/>
              </a:ext>
            </a:extLst>
          </p:cNvPr>
          <p:cNvSpPr/>
          <p:nvPr/>
        </p:nvSpPr>
        <p:spPr bwMode="auto">
          <a:xfrm>
            <a:off x="720000" y="1340769"/>
            <a:ext cx="6744152" cy="6525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2B204D9-7AC7-7891-41F8-36ACBD9E9AC2}"/>
              </a:ext>
            </a:extLst>
          </p:cNvPr>
          <p:cNvSpPr/>
          <p:nvPr/>
        </p:nvSpPr>
        <p:spPr bwMode="auto">
          <a:xfrm>
            <a:off x="681904" y="2565962"/>
            <a:ext cx="2123809" cy="3245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5666E84-D0E2-085C-313D-D2474E9FAAE9}"/>
              </a:ext>
            </a:extLst>
          </p:cNvPr>
          <p:cNvSpPr/>
          <p:nvPr/>
        </p:nvSpPr>
        <p:spPr bwMode="auto">
          <a:xfrm>
            <a:off x="681904" y="3415438"/>
            <a:ext cx="3829920" cy="3149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2680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A730EC-2214-3061-2E74-BA540A1BFCC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6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849E6E-E533-B155-4C99-32721156FCA2}"/>
              </a:ext>
            </a:extLst>
          </p:cNvPr>
          <p:cNvSpPr/>
          <p:nvPr/>
        </p:nvSpPr>
        <p:spPr bwMode="auto">
          <a:xfrm>
            <a:off x="681904" y="1086381"/>
            <a:ext cx="5702128" cy="3431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7216D3B-19E4-50BA-28AD-A60491D6BA93}"/>
              </a:ext>
            </a:extLst>
          </p:cNvPr>
          <p:cNvSpPr/>
          <p:nvPr/>
        </p:nvSpPr>
        <p:spPr bwMode="auto">
          <a:xfrm>
            <a:off x="6403082" y="1086381"/>
            <a:ext cx="2726443" cy="3431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ECEF571-1DD1-19D0-3F96-872AAC1D225E}"/>
              </a:ext>
            </a:extLst>
          </p:cNvPr>
          <p:cNvSpPr/>
          <p:nvPr/>
        </p:nvSpPr>
        <p:spPr bwMode="auto">
          <a:xfrm>
            <a:off x="681904" y="1858454"/>
            <a:ext cx="2893816" cy="3622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631EA96-9132-F798-F517-F6D0DDB6CD6F}"/>
              </a:ext>
            </a:extLst>
          </p:cNvPr>
          <p:cNvSpPr/>
          <p:nvPr/>
        </p:nvSpPr>
        <p:spPr bwMode="auto">
          <a:xfrm>
            <a:off x="681904" y="2659123"/>
            <a:ext cx="1741688" cy="3431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FB3C09D-F441-5C82-CCB0-A9C49A18BFE6}"/>
              </a:ext>
            </a:extLst>
          </p:cNvPr>
          <p:cNvSpPr/>
          <p:nvPr/>
        </p:nvSpPr>
        <p:spPr bwMode="auto">
          <a:xfrm>
            <a:off x="681904" y="3526515"/>
            <a:ext cx="4694016" cy="352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A8EEDED-C0D7-E587-E090-862133983D51}"/>
              </a:ext>
            </a:extLst>
          </p:cNvPr>
          <p:cNvSpPr/>
          <p:nvPr/>
        </p:nvSpPr>
        <p:spPr bwMode="auto">
          <a:xfrm>
            <a:off x="681904" y="4393906"/>
            <a:ext cx="4866666" cy="3622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ECEF571-1DD1-19D0-3F96-872AAC1D225E}"/>
              </a:ext>
            </a:extLst>
          </p:cNvPr>
          <p:cNvSpPr/>
          <p:nvPr/>
        </p:nvSpPr>
        <p:spPr bwMode="auto">
          <a:xfrm>
            <a:off x="3575720" y="1858454"/>
            <a:ext cx="3240360" cy="3622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631EA96-9132-F798-F517-F6D0DDB6CD6F}"/>
              </a:ext>
            </a:extLst>
          </p:cNvPr>
          <p:cNvSpPr/>
          <p:nvPr/>
        </p:nvSpPr>
        <p:spPr bwMode="auto">
          <a:xfrm>
            <a:off x="2423592" y="2659123"/>
            <a:ext cx="2439264" cy="3431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FB3C09D-F441-5C82-CCB0-A9C49A18BFE6}"/>
              </a:ext>
            </a:extLst>
          </p:cNvPr>
          <p:cNvSpPr/>
          <p:nvPr/>
        </p:nvSpPr>
        <p:spPr bwMode="auto">
          <a:xfrm>
            <a:off x="5375920" y="3429001"/>
            <a:ext cx="2592288" cy="450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5729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FFFA23-79B6-7B5E-5294-AD90813B3B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325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09A8D5-0DA6-258B-C5A5-B01626CECB43}"/>
              </a:ext>
            </a:extLst>
          </p:cNvPr>
          <p:cNvSpPr/>
          <p:nvPr/>
        </p:nvSpPr>
        <p:spPr bwMode="auto">
          <a:xfrm>
            <a:off x="10567619" y="2336889"/>
            <a:ext cx="285715" cy="3054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D18289D-19CA-9006-9AC5-44CDBEC8410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2804579"/>
            <a:ext cx="10800000" cy="19669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63330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29E13D-18BB-4461-2F9F-9289D2F20E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29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430C52-D00C-E3C0-950B-ECABBBBE2BE0}"/>
              </a:ext>
            </a:extLst>
          </p:cNvPr>
          <p:cNvSpPr/>
          <p:nvPr/>
        </p:nvSpPr>
        <p:spPr bwMode="auto">
          <a:xfrm>
            <a:off x="681904" y="1324393"/>
            <a:ext cx="5702128" cy="3619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442DF62-2D71-7A3B-ED3D-7C4A5B144B8F}"/>
              </a:ext>
            </a:extLst>
          </p:cNvPr>
          <p:cNvSpPr/>
          <p:nvPr/>
        </p:nvSpPr>
        <p:spPr bwMode="auto">
          <a:xfrm>
            <a:off x="720001" y="2200616"/>
            <a:ext cx="4180952" cy="3523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6CDF350-B3B9-053B-5669-B28952C5AF5B}"/>
              </a:ext>
            </a:extLst>
          </p:cNvPr>
          <p:cNvSpPr/>
          <p:nvPr/>
        </p:nvSpPr>
        <p:spPr bwMode="auto">
          <a:xfrm>
            <a:off x="681904" y="3067315"/>
            <a:ext cx="10094616" cy="3714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F47C126-1B6C-E9D3-9358-1984D648B254}"/>
              </a:ext>
            </a:extLst>
          </p:cNvPr>
          <p:cNvSpPr/>
          <p:nvPr/>
        </p:nvSpPr>
        <p:spPr bwMode="auto">
          <a:xfrm>
            <a:off x="681904" y="3953061"/>
            <a:ext cx="1952380" cy="3619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68430C52-D00C-E3C0-950B-ECABBBBE2BE0}"/>
              </a:ext>
            </a:extLst>
          </p:cNvPr>
          <p:cNvSpPr/>
          <p:nvPr/>
        </p:nvSpPr>
        <p:spPr bwMode="auto">
          <a:xfrm>
            <a:off x="6384032" y="1324393"/>
            <a:ext cx="3240360" cy="3619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68430C52-D00C-E3C0-950B-ECABBBBE2BE0}"/>
              </a:ext>
            </a:extLst>
          </p:cNvPr>
          <p:cNvSpPr/>
          <p:nvPr/>
        </p:nvSpPr>
        <p:spPr bwMode="auto">
          <a:xfrm>
            <a:off x="9624392" y="1324393"/>
            <a:ext cx="1152128" cy="3619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0099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5" grpId="0" animBg="1"/>
      <p:bldP spid="16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6AD197-BAC7-DB45-1110-0138A41251B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34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2ED1C2-EE73-14A0-0ADF-23E9BD237DDD}"/>
              </a:ext>
            </a:extLst>
          </p:cNvPr>
          <p:cNvSpPr/>
          <p:nvPr/>
        </p:nvSpPr>
        <p:spPr bwMode="auto">
          <a:xfrm>
            <a:off x="10558095" y="2525897"/>
            <a:ext cx="304761" cy="2859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5093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1EF64B-8344-182A-0656-5C13F9C2C49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022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4C254E-05EA-2069-08E8-A2C094ACA28D}"/>
              </a:ext>
            </a:extLst>
          </p:cNvPr>
          <p:cNvSpPr/>
          <p:nvPr/>
        </p:nvSpPr>
        <p:spPr bwMode="auto">
          <a:xfrm>
            <a:off x="10558095" y="2153980"/>
            <a:ext cx="295238" cy="3050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EF61EBF-F20D-7567-DD3E-E65575F97C0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559"/>
          <a:stretch/>
        </p:blipFill>
        <p:spPr>
          <a:xfrm>
            <a:off x="9238247" y="3088272"/>
            <a:ext cx="2639696" cy="37506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08016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64F03A-214B-E64D-2321-03BF541D302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3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B17077-14F6-DC9B-34A3-CB7C771F5EAE}"/>
              </a:ext>
            </a:extLst>
          </p:cNvPr>
          <p:cNvSpPr/>
          <p:nvPr/>
        </p:nvSpPr>
        <p:spPr bwMode="auto">
          <a:xfrm>
            <a:off x="10539047" y="2383459"/>
            <a:ext cx="333333" cy="2956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EF61EBF-F20D-7567-DD3E-E65575F97C0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42" r="46222"/>
          <a:stretch/>
        </p:blipFill>
        <p:spPr>
          <a:xfrm>
            <a:off x="9553585" y="2996952"/>
            <a:ext cx="2304256" cy="37506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61895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27F67B-8433-0C97-3C83-D4F9F4B4E4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466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A93E38-CD0B-CB2E-9AF5-C7D772924F2B}"/>
              </a:ext>
            </a:extLst>
          </p:cNvPr>
          <p:cNvSpPr/>
          <p:nvPr/>
        </p:nvSpPr>
        <p:spPr bwMode="auto">
          <a:xfrm>
            <a:off x="10567619" y="2414407"/>
            <a:ext cx="285715" cy="305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EF61EBF-F20D-7567-DD3E-E65575F97C0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779" r="15552"/>
          <a:stretch/>
        </p:blipFill>
        <p:spPr>
          <a:xfrm>
            <a:off x="9486340" y="3212976"/>
            <a:ext cx="2448272" cy="37506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7530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1</Words>
  <Application>Microsoft Office PowerPoint</Application>
  <PresentationFormat>宽屏</PresentationFormat>
  <Paragraphs>1</Paragraphs>
  <Slides>50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50</vt:i4>
      </vt:variant>
    </vt:vector>
  </HeadingPairs>
  <TitlesOfParts>
    <vt:vector size="55" baseType="lpstr">
      <vt:lpstr>等线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123456</cp:lastModifiedBy>
  <cp:revision>43</cp:revision>
  <dcterms:created xsi:type="dcterms:W3CDTF">2015-09-16T06:52:26Z</dcterms:created>
  <dcterms:modified xsi:type="dcterms:W3CDTF">2023-10-20T16:01:57Z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