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3" r:id="rId3"/>
    <p:sldId id="402" r:id="rId4"/>
    <p:sldId id="399" r:id="rId5"/>
    <p:sldId id="398" r:id="rId6"/>
    <p:sldId id="397" r:id="rId7"/>
    <p:sldId id="396" r:id="rId8"/>
    <p:sldId id="394" r:id="rId9"/>
    <p:sldId id="393" r:id="rId10"/>
    <p:sldId id="391" r:id="rId11"/>
    <p:sldId id="390" r:id="rId12"/>
    <p:sldId id="388" r:id="rId13"/>
    <p:sldId id="387" r:id="rId14"/>
    <p:sldId id="386" r:id="rId15"/>
    <p:sldId id="384" r:id="rId16"/>
    <p:sldId id="383" r:id="rId17"/>
    <p:sldId id="382" r:id="rId18"/>
    <p:sldId id="381" r:id="rId19"/>
    <p:sldId id="380" r:id="rId20"/>
    <p:sldId id="379" r:id="rId21"/>
    <p:sldId id="378" r:id="rId22"/>
    <p:sldId id="377" r:id="rId23"/>
    <p:sldId id="376" r:id="rId24"/>
    <p:sldId id="375" r:id="rId25"/>
    <p:sldId id="374" r:id="rId26"/>
    <p:sldId id="373" r:id="rId27"/>
    <p:sldId id="372" r:id="rId28"/>
    <p:sldId id="371" r:id="rId29"/>
    <p:sldId id="370" r:id="rId30"/>
    <p:sldId id="369" r:id="rId31"/>
    <p:sldId id="368" r:id="rId32"/>
    <p:sldId id="367" r:id="rId33"/>
    <p:sldId id="366" r:id="rId34"/>
    <p:sldId id="365" r:id="rId35"/>
    <p:sldId id="364" r:id="rId3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11" d="100"/>
          <a:sy n="111" d="100"/>
        </p:scale>
        <p:origin x="47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64DC92-582A-AF94-A56D-162556D6D3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824"/>
            <a:ext cx="10800000" cy="288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1444B-914D-0350-0C16-1D42129733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2378"/>
            <a:ext cx="10800000" cy="372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03B98A-1147-4E28-A502-13490FC80A71}"/>
              </a:ext>
            </a:extLst>
          </p:cNvPr>
          <p:cNvSpPr/>
          <p:nvPr/>
        </p:nvSpPr>
        <p:spPr bwMode="auto">
          <a:xfrm>
            <a:off x="10510476" y="3312086"/>
            <a:ext cx="285715" cy="295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7BEC18B-7467-47BC-A44D-731F8DF89A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9" r="41555"/>
          <a:stretch/>
        </p:blipFill>
        <p:spPr>
          <a:xfrm>
            <a:off x="5159896" y="3933056"/>
            <a:ext cx="2129001" cy="276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219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A829B1-4B39-E560-5BEA-9424A97325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4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6444F2-C19D-1C45-2EC1-DC7F7946F978}"/>
              </a:ext>
            </a:extLst>
          </p:cNvPr>
          <p:cNvSpPr/>
          <p:nvPr/>
        </p:nvSpPr>
        <p:spPr bwMode="auto">
          <a:xfrm>
            <a:off x="7015238" y="2569168"/>
            <a:ext cx="580952" cy="325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A1D7DF7-4D5E-94E5-0165-D7D664B077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92"/>
          <a:stretch/>
        </p:blipFill>
        <p:spPr>
          <a:xfrm>
            <a:off x="5159896" y="3076054"/>
            <a:ext cx="2279656" cy="3557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7485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00AA3-B64C-C622-2F38-3CB2A67772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08FE7E-EEE5-637D-2AB7-46B1A5B3068C}"/>
              </a:ext>
            </a:extLst>
          </p:cNvPr>
          <p:cNvSpPr/>
          <p:nvPr/>
        </p:nvSpPr>
        <p:spPr bwMode="auto">
          <a:xfrm>
            <a:off x="7710187" y="2564904"/>
            <a:ext cx="438672" cy="795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A1D7DF7-4D5E-94E5-0165-D7D664B077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5" r="51556"/>
          <a:stretch/>
        </p:blipFill>
        <p:spPr>
          <a:xfrm>
            <a:off x="4481814" y="3212976"/>
            <a:ext cx="2880320" cy="3557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038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85288D-11DB-A24B-AE80-1E03D666D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8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8B446C-3E34-A7B5-F2DF-41FD12ADA241}"/>
              </a:ext>
            </a:extLst>
          </p:cNvPr>
          <p:cNvSpPr/>
          <p:nvPr/>
        </p:nvSpPr>
        <p:spPr bwMode="auto">
          <a:xfrm>
            <a:off x="1710476" y="2511185"/>
            <a:ext cx="457142" cy="296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A1D7DF7-4D5E-94E5-0165-D7D664B077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 r="4218"/>
          <a:stretch/>
        </p:blipFill>
        <p:spPr>
          <a:xfrm>
            <a:off x="3611724" y="2118772"/>
            <a:ext cx="4968552" cy="3557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424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7E164-BE6B-9C60-EC51-20EEF8032B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8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7A8D34-C7C5-C483-4D8D-2CE544042383}"/>
              </a:ext>
            </a:extLst>
          </p:cNvPr>
          <p:cNvSpPr/>
          <p:nvPr/>
        </p:nvSpPr>
        <p:spPr bwMode="auto">
          <a:xfrm>
            <a:off x="6243809" y="1897863"/>
            <a:ext cx="590476" cy="324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CAFFC52-B220-8595-5D6D-B4680D938B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92"/>
          <a:stretch/>
        </p:blipFill>
        <p:spPr>
          <a:xfrm>
            <a:off x="4848160" y="2659988"/>
            <a:ext cx="2495680" cy="343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995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ECA846-E157-5C8E-47BA-1E7A6CF003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9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BDE08C-0F9D-9BBE-8369-254D96D2EBE2}"/>
              </a:ext>
            </a:extLst>
          </p:cNvPr>
          <p:cNvSpPr/>
          <p:nvPr/>
        </p:nvSpPr>
        <p:spPr bwMode="auto">
          <a:xfrm>
            <a:off x="4853333" y="2006293"/>
            <a:ext cx="171428" cy="287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CAFFC52-B220-8595-5D6D-B4680D938B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9" r="33554"/>
          <a:stretch/>
        </p:blipFill>
        <p:spPr>
          <a:xfrm>
            <a:off x="4295800" y="2636912"/>
            <a:ext cx="3384376" cy="343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88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70162-CCE7-0965-B1CC-3BBDC690AF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7931"/>
            <a:ext cx="10800000" cy="662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325A3DD-66DB-0938-F39E-A5E9B8810D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39509"/>
            <a:ext cx="10611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D0E36A-ED63-CD3E-ED12-8196B9C89173}"/>
              </a:ext>
            </a:extLst>
          </p:cNvPr>
          <p:cNvSpPr/>
          <p:nvPr/>
        </p:nvSpPr>
        <p:spPr bwMode="auto">
          <a:xfrm>
            <a:off x="1365690" y="2628678"/>
            <a:ext cx="2642078" cy="440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D98D00-0CA2-BE4C-CB80-131D04FDEE61}"/>
              </a:ext>
            </a:extLst>
          </p:cNvPr>
          <p:cNvSpPr/>
          <p:nvPr/>
        </p:nvSpPr>
        <p:spPr bwMode="auto">
          <a:xfrm>
            <a:off x="1365690" y="3284289"/>
            <a:ext cx="3146134" cy="32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EAFA88-B166-9B29-4491-25B38F7C6B8E}"/>
              </a:ext>
            </a:extLst>
          </p:cNvPr>
          <p:cNvSpPr/>
          <p:nvPr/>
        </p:nvSpPr>
        <p:spPr bwMode="auto">
          <a:xfrm>
            <a:off x="1412479" y="3939899"/>
            <a:ext cx="2404963" cy="30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38B6F5-50F0-3463-8071-5E5457695C3E}"/>
              </a:ext>
            </a:extLst>
          </p:cNvPr>
          <p:cNvSpPr/>
          <p:nvPr/>
        </p:nvSpPr>
        <p:spPr bwMode="auto">
          <a:xfrm>
            <a:off x="1412479" y="4356870"/>
            <a:ext cx="1740557" cy="5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FB36AC2-3154-9756-BA85-E6B5255E4CFC}"/>
              </a:ext>
            </a:extLst>
          </p:cNvPr>
          <p:cNvSpPr/>
          <p:nvPr/>
        </p:nvSpPr>
        <p:spPr bwMode="auto">
          <a:xfrm>
            <a:off x="1412479" y="4885851"/>
            <a:ext cx="3312673" cy="646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2E1C20D-1AE4-1FBB-B702-0025F1B9E49A}"/>
              </a:ext>
            </a:extLst>
          </p:cNvPr>
          <p:cNvSpPr/>
          <p:nvPr/>
        </p:nvSpPr>
        <p:spPr bwMode="auto">
          <a:xfrm>
            <a:off x="1412480" y="5555615"/>
            <a:ext cx="1787346" cy="603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4AC0BB0-5CA7-0CCD-3C74-83FBAB3A881D}"/>
              </a:ext>
            </a:extLst>
          </p:cNvPr>
          <p:cNvSpPr/>
          <p:nvPr/>
        </p:nvSpPr>
        <p:spPr bwMode="auto">
          <a:xfrm>
            <a:off x="1384406" y="6487411"/>
            <a:ext cx="1815419" cy="29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4D0E36A-ED63-CD3E-ED12-8196B9C89173}"/>
              </a:ext>
            </a:extLst>
          </p:cNvPr>
          <p:cNvSpPr/>
          <p:nvPr/>
        </p:nvSpPr>
        <p:spPr bwMode="auto">
          <a:xfrm>
            <a:off x="4007768" y="2628678"/>
            <a:ext cx="2841612" cy="440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2E1C20D-1AE4-1FBB-B702-0025F1B9E49A}"/>
              </a:ext>
            </a:extLst>
          </p:cNvPr>
          <p:cNvSpPr/>
          <p:nvPr/>
        </p:nvSpPr>
        <p:spPr bwMode="auto">
          <a:xfrm>
            <a:off x="3199825" y="5555615"/>
            <a:ext cx="1740557" cy="603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1D98D00-0CA2-BE4C-CB80-131D04FDEE61}"/>
              </a:ext>
            </a:extLst>
          </p:cNvPr>
          <p:cNvSpPr/>
          <p:nvPr/>
        </p:nvSpPr>
        <p:spPr bwMode="auto">
          <a:xfrm>
            <a:off x="4511824" y="3284289"/>
            <a:ext cx="2908384" cy="32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84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6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5A3DD-66DB-0938-F39E-A5E9B8810D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1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D0E36A-ED63-CD3E-ED12-8196B9C89173}"/>
              </a:ext>
            </a:extLst>
          </p:cNvPr>
          <p:cNvSpPr/>
          <p:nvPr/>
        </p:nvSpPr>
        <p:spPr bwMode="auto">
          <a:xfrm>
            <a:off x="1365690" y="2461170"/>
            <a:ext cx="2714086" cy="391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D98D00-0CA2-BE4C-CB80-131D04FDEE61}"/>
              </a:ext>
            </a:extLst>
          </p:cNvPr>
          <p:cNvSpPr/>
          <p:nvPr/>
        </p:nvSpPr>
        <p:spPr bwMode="auto">
          <a:xfrm>
            <a:off x="1365690" y="3116780"/>
            <a:ext cx="3172306" cy="32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EAFA88-B166-9B29-4491-25B38F7C6B8E}"/>
              </a:ext>
            </a:extLst>
          </p:cNvPr>
          <p:cNvSpPr/>
          <p:nvPr/>
        </p:nvSpPr>
        <p:spPr bwMode="auto">
          <a:xfrm>
            <a:off x="1412479" y="3772390"/>
            <a:ext cx="2404963" cy="30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38B6F5-50F0-3463-8071-5E5457695C3E}"/>
              </a:ext>
            </a:extLst>
          </p:cNvPr>
          <p:cNvSpPr/>
          <p:nvPr/>
        </p:nvSpPr>
        <p:spPr bwMode="auto">
          <a:xfrm>
            <a:off x="1412479" y="4189109"/>
            <a:ext cx="1740557" cy="529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FB36AC2-3154-9756-BA85-E6B5255E4CFC}"/>
              </a:ext>
            </a:extLst>
          </p:cNvPr>
          <p:cNvSpPr/>
          <p:nvPr/>
        </p:nvSpPr>
        <p:spPr bwMode="auto">
          <a:xfrm>
            <a:off x="1412479" y="4800072"/>
            <a:ext cx="3312673" cy="56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2E1C20D-1AE4-1FBB-B702-0025F1B9E49A}"/>
              </a:ext>
            </a:extLst>
          </p:cNvPr>
          <p:cNvSpPr/>
          <p:nvPr/>
        </p:nvSpPr>
        <p:spPr bwMode="auto">
          <a:xfrm>
            <a:off x="1412479" y="5445224"/>
            <a:ext cx="1740557" cy="546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4AC0BB0-5CA7-0CCD-3C74-83FBAB3A881D}"/>
              </a:ext>
            </a:extLst>
          </p:cNvPr>
          <p:cNvSpPr/>
          <p:nvPr/>
        </p:nvSpPr>
        <p:spPr bwMode="auto">
          <a:xfrm>
            <a:off x="1384406" y="6319902"/>
            <a:ext cx="1815419" cy="29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4D0E36A-ED63-CD3E-ED12-8196B9C89173}"/>
              </a:ext>
            </a:extLst>
          </p:cNvPr>
          <p:cNvSpPr/>
          <p:nvPr/>
        </p:nvSpPr>
        <p:spPr bwMode="auto">
          <a:xfrm>
            <a:off x="4079776" y="2461170"/>
            <a:ext cx="2769604" cy="391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1D98D00-0CA2-BE4C-CB80-131D04FDEE61}"/>
              </a:ext>
            </a:extLst>
          </p:cNvPr>
          <p:cNvSpPr/>
          <p:nvPr/>
        </p:nvSpPr>
        <p:spPr bwMode="auto">
          <a:xfrm>
            <a:off x="4537996" y="3116780"/>
            <a:ext cx="2882212" cy="32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2E1C20D-1AE4-1FBB-B702-0025F1B9E49A}"/>
              </a:ext>
            </a:extLst>
          </p:cNvPr>
          <p:cNvSpPr/>
          <p:nvPr/>
        </p:nvSpPr>
        <p:spPr bwMode="auto">
          <a:xfrm>
            <a:off x="3199825" y="5445224"/>
            <a:ext cx="1740557" cy="546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454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5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0A9629-93ED-C20B-DE13-0002238ECF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994140-98A2-8E20-6F0B-D8D780D6A570}"/>
              </a:ext>
            </a:extLst>
          </p:cNvPr>
          <p:cNvSpPr/>
          <p:nvPr/>
        </p:nvSpPr>
        <p:spPr bwMode="auto">
          <a:xfrm>
            <a:off x="1310476" y="2583895"/>
            <a:ext cx="1952380" cy="324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3B26C1-40B5-15F9-1D8C-40A6807E7333}"/>
              </a:ext>
            </a:extLst>
          </p:cNvPr>
          <p:cNvSpPr/>
          <p:nvPr/>
        </p:nvSpPr>
        <p:spPr bwMode="auto">
          <a:xfrm>
            <a:off x="1358095" y="3232469"/>
            <a:ext cx="3123809" cy="343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27301E-4533-B13D-97FD-F7104B0FA314}"/>
              </a:ext>
            </a:extLst>
          </p:cNvPr>
          <p:cNvSpPr/>
          <p:nvPr/>
        </p:nvSpPr>
        <p:spPr bwMode="auto">
          <a:xfrm>
            <a:off x="1358095" y="3890580"/>
            <a:ext cx="1771428" cy="305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37B739C-DA5B-D75A-7A83-23E8F3D57D6A}"/>
              </a:ext>
            </a:extLst>
          </p:cNvPr>
          <p:cNvSpPr/>
          <p:nvPr/>
        </p:nvSpPr>
        <p:spPr bwMode="auto">
          <a:xfrm>
            <a:off x="1320000" y="4520078"/>
            <a:ext cx="2183712" cy="35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1" y="2492896"/>
            <a:ext cx="2524195" cy="2566125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37B739C-DA5B-D75A-7A83-23E8F3D57D6A}"/>
              </a:ext>
            </a:extLst>
          </p:cNvPr>
          <p:cNvSpPr/>
          <p:nvPr/>
        </p:nvSpPr>
        <p:spPr bwMode="auto">
          <a:xfrm>
            <a:off x="3503712" y="4520078"/>
            <a:ext cx="1806764" cy="35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79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9840CE-980F-01E4-9A2A-B0CC410EDC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1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3B7357-ABD1-5475-B1F4-B74CB8766FE3}"/>
              </a:ext>
            </a:extLst>
          </p:cNvPr>
          <p:cNvSpPr/>
          <p:nvPr/>
        </p:nvSpPr>
        <p:spPr bwMode="auto">
          <a:xfrm>
            <a:off x="681904" y="1086360"/>
            <a:ext cx="2495238" cy="295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DBA2EA-4FAA-9A2B-FFCF-93ACF66739EA}"/>
              </a:ext>
            </a:extLst>
          </p:cNvPr>
          <p:cNvSpPr/>
          <p:nvPr/>
        </p:nvSpPr>
        <p:spPr bwMode="auto">
          <a:xfrm>
            <a:off x="720000" y="1677223"/>
            <a:ext cx="3657142" cy="705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5113F8-6A04-2257-8D36-1962EF01CDDF}"/>
              </a:ext>
            </a:extLst>
          </p:cNvPr>
          <p:cNvSpPr/>
          <p:nvPr/>
        </p:nvSpPr>
        <p:spPr bwMode="auto">
          <a:xfrm>
            <a:off x="681904" y="2735059"/>
            <a:ext cx="2857143" cy="667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F7AC7D-4176-A748-C38F-A3C0287DD91D}"/>
              </a:ext>
            </a:extLst>
          </p:cNvPr>
          <p:cNvSpPr/>
          <p:nvPr/>
        </p:nvSpPr>
        <p:spPr bwMode="auto">
          <a:xfrm>
            <a:off x="681904" y="3735715"/>
            <a:ext cx="1885704" cy="333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B274A2-F94C-8182-5DDC-E34C198AA35F}"/>
              </a:ext>
            </a:extLst>
          </p:cNvPr>
          <p:cNvSpPr/>
          <p:nvPr/>
        </p:nvSpPr>
        <p:spPr bwMode="auto">
          <a:xfrm>
            <a:off x="681904" y="4364698"/>
            <a:ext cx="2400000" cy="304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990A9629-93ED-C20B-DE13-0002238ECF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14" t="35246"/>
          <a:stretch/>
        </p:blipFill>
        <p:spPr>
          <a:xfrm>
            <a:off x="8112224" y="1086360"/>
            <a:ext cx="2903720" cy="2661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BF7AC7D-4176-A748-C38F-A3C0287DD91D}"/>
              </a:ext>
            </a:extLst>
          </p:cNvPr>
          <p:cNvSpPr/>
          <p:nvPr/>
        </p:nvSpPr>
        <p:spPr bwMode="auto">
          <a:xfrm>
            <a:off x="2567608" y="3735715"/>
            <a:ext cx="1885724" cy="333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09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99158-E68B-BDAA-19CA-3DB3F207AD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976"/>
            <a:ext cx="10800000" cy="577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B8259FC-4C1F-EA6A-143B-2C9C7BE54A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296"/>
          <a:stretch/>
        </p:blipFill>
        <p:spPr>
          <a:xfrm>
            <a:off x="720000" y="1333679"/>
            <a:ext cx="10800000" cy="180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84BEA4-4FA4-8581-ABCF-9E931D26726A}"/>
              </a:ext>
            </a:extLst>
          </p:cNvPr>
          <p:cNvSpPr/>
          <p:nvPr/>
        </p:nvSpPr>
        <p:spPr bwMode="auto">
          <a:xfrm>
            <a:off x="10500952" y="2135277"/>
            <a:ext cx="333333" cy="286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40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33DE4-405C-C4B5-0341-40DB6F1F20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9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3B176A-3A20-8902-ED4D-5ECDD289CF10}"/>
              </a:ext>
            </a:extLst>
          </p:cNvPr>
          <p:cNvSpPr/>
          <p:nvPr/>
        </p:nvSpPr>
        <p:spPr bwMode="auto">
          <a:xfrm>
            <a:off x="1291880" y="4193538"/>
            <a:ext cx="2536566" cy="32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F26F8A-BFB4-A606-1C97-168F64322377}"/>
              </a:ext>
            </a:extLst>
          </p:cNvPr>
          <p:cNvSpPr/>
          <p:nvPr/>
        </p:nvSpPr>
        <p:spPr bwMode="auto">
          <a:xfrm>
            <a:off x="1328775" y="4775076"/>
            <a:ext cx="2794834" cy="32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C6AB91-4851-AF96-FC70-3685E6CED075}"/>
              </a:ext>
            </a:extLst>
          </p:cNvPr>
          <p:cNvSpPr/>
          <p:nvPr/>
        </p:nvSpPr>
        <p:spPr bwMode="auto">
          <a:xfrm>
            <a:off x="1337999" y="5347384"/>
            <a:ext cx="6761102" cy="30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23E9AD-16AE-3A72-4F98-46790EA15F9B}"/>
              </a:ext>
            </a:extLst>
          </p:cNvPr>
          <p:cNvSpPr/>
          <p:nvPr/>
        </p:nvSpPr>
        <p:spPr bwMode="auto">
          <a:xfrm>
            <a:off x="1291880" y="5928923"/>
            <a:ext cx="1995808" cy="66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6413" y="4087444"/>
            <a:ext cx="2576132" cy="2098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69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FF6A0-6F81-6766-ECA5-1A97217F1E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8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1525" y="4352925"/>
            <a:ext cx="30384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864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95AF9-993F-EFD5-AE81-3176AE07F3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40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1BA040-D242-1B8E-A421-7A05BDB88120}"/>
              </a:ext>
            </a:extLst>
          </p:cNvPr>
          <p:cNvSpPr/>
          <p:nvPr/>
        </p:nvSpPr>
        <p:spPr bwMode="auto">
          <a:xfrm>
            <a:off x="683477" y="1164000"/>
            <a:ext cx="4537867" cy="33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2E000F-07F5-C064-CA31-535277A865F4}"/>
              </a:ext>
            </a:extLst>
          </p:cNvPr>
          <p:cNvSpPr/>
          <p:nvPr/>
        </p:nvSpPr>
        <p:spPr bwMode="auto">
          <a:xfrm>
            <a:off x="1413919" y="1695540"/>
            <a:ext cx="2594390" cy="2140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F2DBE2-CFAC-4282-0E9F-4C0950BCB9C8}"/>
              </a:ext>
            </a:extLst>
          </p:cNvPr>
          <p:cNvSpPr/>
          <p:nvPr/>
        </p:nvSpPr>
        <p:spPr bwMode="auto">
          <a:xfrm>
            <a:off x="4591339" y="1603302"/>
            <a:ext cx="2584781" cy="2285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9B19809-4509-C036-31C1-015BB5576411}"/>
              </a:ext>
            </a:extLst>
          </p:cNvPr>
          <p:cNvSpPr/>
          <p:nvPr/>
        </p:nvSpPr>
        <p:spPr bwMode="auto">
          <a:xfrm>
            <a:off x="683477" y="4016571"/>
            <a:ext cx="2892243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EB039D8-C815-7AC5-81DF-C0EB7910B9FC}"/>
              </a:ext>
            </a:extLst>
          </p:cNvPr>
          <p:cNvSpPr/>
          <p:nvPr/>
        </p:nvSpPr>
        <p:spPr bwMode="auto">
          <a:xfrm>
            <a:off x="683477" y="4565142"/>
            <a:ext cx="6199622" cy="33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E62B25B-5793-9F82-2918-CD801D5288EF}"/>
              </a:ext>
            </a:extLst>
          </p:cNvPr>
          <p:cNvSpPr/>
          <p:nvPr/>
        </p:nvSpPr>
        <p:spPr bwMode="auto">
          <a:xfrm>
            <a:off x="683477" y="5150285"/>
            <a:ext cx="6099186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7B3FBC3-20B9-9621-E8C2-63008269A3A8}"/>
              </a:ext>
            </a:extLst>
          </p:cNvPr>
          <p:cNvSpPr/>
          <p:nvPr/>
        </p:nvSpPr>
        <p:spPr bwMode="auto">
          <a:xfrm>
            <a:off x="683477" y="5753714"/>
            <a:ext cx="1725668" cy="25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D692DD4-2596-C8A0-9A70-B78484A21C78}"/>
              </a:ext>
            </a:extLst>
          </p:cNvPr>
          <p:cNvSpPr/>
          <p:nvPr/>
        </p:nvSpPr>
        <p:spPr bwMode="auto">
          <a:xfrm>
            <a:off x="683477" y="6293142"/>
            <a:ext cx="2693502" cy="30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048" y="784638"/>
            <a:ext cx="3038475" cy="2505075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9B19809-4509-C036-31C1-015BB5576411}"/>
              </a:ext>
            </a:extLst>
          </p:cNvPr>
          <p:cNvSpPr/>
          <p:nvPr/>
        </p:nvSpPr>
        <p:spPr bwMode="auto">
          <a:xfrm>
            <a:off x="3575720" y="4016571"/>
            <a:ext cx="1526928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499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99BB5C-A461-3ADE-5A37-B9F45E839C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4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4102531"/>
            <a:ext cx="28956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3372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FFEA6E-8383-D067-7B10-EBABE776A9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FCFDE2-80E5-FE64-1D41-530E9C97578A}"/>
              </a:ext>
            </a:extLst>
          </p:cNvPr>
          <p:cNvSpPr/>
          <p:nvPr/>
        </p:nvSpPr>
        <p:spPr bwMode="auto">
          <a:xfrm>
            <a:off x="681904" y="1134092"/>
            <a:ext cx="2893816" cy="324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0BC15E-C2FC-70BF-51C9-6B43CE16A604}"/>
              </a:ext>
            </a:extLst>
          </p:cNvPr>
          <p:cNvSpPr/>
          <p:nvPr/>
        </p:nvSpPr>
        <p:spPr bwMode="auto">
          <a:xfrm>
            <a:off x="681904" y="1725252"/>
            <a:ext cx="3866666" cy="324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79A803-6658-58B5-9ED2-A22BC702741F}"/>
              </a:ext>
            </a:extLst>
          </p:cNvPr>
          <p:cNvSpPr/>
          <p:nvPr/>
        </p:nvSpPr>
        <p:spPr bwMode="auto">
          <a:xfrm>
            <a:off x="681905" y="2316412"/>
            <a:ext cx="2173736" cy="333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02ED1C-9E13-90CE-184E-6BBCADCC521A}"/>
              </a:ext>
            </a:extLst>
          </p:cNvPr>
          <p:cNvSpPr/>
          <p:nvPr/>
        </p:nvSpPr>
        <p:spPr bwMode="auto">
          <a:xfrm>
            <a:off x="720001" y="2907572"/>
            <a:ext cx="3791823" cy="343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DAA253-53CA-0D78-8420-8CC71F83E960}"/>
              </a:ext>
            </a:extLst>
          </p:cNvPr>
          <p:cNvSpPr/>
          <p:nvPr/>
        </p:nvSpPr>
        <p:spPr bwMode="auto">
          <a:xfrm>
            <a:off x="681905" y="3508267"/>
            <a:ext cx="1885704" cy="324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D32700D-7ABA-D229-B782-D18B108398D0}"/>
              </a:ext>
            </a:extLst>
          </p:cNvPr>
          <p:cNvSpPr/>
          <p:nvPr/>
        </p:nvSpPr>
        <p:spPr bwMode="auto">
          <a:xfrm>
            <a:off x="681904" y="4089892"/>
            <a:ext cx="2961904" cy="295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BE22567-CF8F-44F5-CC64-B4CCEEB22520}"/>
              </a:ext>
            </a:extLst>
          </p:cNvPr>
          <p:cNvSpPr/>
          <p:nvPr/>
        </p:nvSpPr>
        <p:spPr bwMode="auto">
          <a:xfrm>
            <a:off x="681904" y="4661982"/>
            <a:ext cx="4423496" cy="324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B507FB7-A7CA-BCC0-BE0F-BD245DBAE641}"/>
              </a:ext>
            </a:extLst>
          </p:cNvPr>
          <p:cNvSpPr/>
          <p:nvPr/>
        </p:nvSpPr>
        <p:spPr bwMode="auto">
          <a:xfrm>
            <a:off x="681904" y="5262677"/>
            <a:ext cx="1597672" cy="305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967421"/>
            <a:ext cx="2520280" cy="2395924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3FCFDE2-80E5-FE64-1D41-530E9C97578A}"/>
              </a:ext>
            </a:extLst>
          </p:cNvPr>
          <p:cNvSpPr/>
          <p:nvPr/>
        </p:nvSpPr>
        <p:spPr bwMode="auto">
          <a:xfrm>
            <a:off x="3575720" y="1134092"/>
            <a:ext cx="2372850" cy="324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579A803-6658-58B5-9ED2-A22BC702741F}"/>
              </a:ext>
            </a:extLst>
          </p:cNvPr>
          <p:cNvSpPr/>
          <p:nvPr/>
        </p:nvSpPr>
        <p:spPr bwMode="auto">
          <a:xfrm>
            <a:off x="2855641" y="2316412"/>
            <a:ext cx="3873882" cy="333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C02ED1C-9E13-90CE-184E-6BBCADCC521A}"/>
              </a:ext>
            </a:extLst>
          </p:cNvPr>
          <p:cNvSpPr/>
          <p:nvPr/>
        </p:nvSpPr>
        <p:spPr bwMode="auto">
          <a:xfrm>
            <a:off x="4511823" y="2907572"/>
            <a:ext cx="2951033" cy="343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5DAA253-53CA-0D78-8420-8CC71F83E960}"/>
              </a:ext>
            </a:extLst>
          </p:cNvPr>
          <p:cNvSpPr/>
          <p:nvPr/>
        </p:nvSpPr>
        <p:spPr bwMode="auto">
          <a:xfrm>
            <a:off x="2567609" y="3508267"/>
            <a:ext cx="4333342" cy="324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BE22567-CF8F-44F5-CC64-B4CCEEB22520}"/>
              </a:ext>
            </a:extLst>
          </p:cNvPr>
          <p:cNvSpPr/>
          <p:nvPr/>
        </p:nvSpPr>
        <p:spPr bwMode="auto">
          <a:xfrm>
            <a:off x="5105400" y="4661982"/>
            <a:ext cx="3150840" cy="324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BE22567-CF8F-44F5-CC64-B4CCEEB22520}"/>
              </a:ext>
            </a:extLst>
          </p:cNvPr>
          <p:cNvSpPr/>
          <p:nvPr/>
        </p:nvSpPr>
        <p:spPr bwMode="auto">
          <a:xfrm>
            <a:off x="8256240" y="4661982"/>
            <a:ext cx="2282806" cy="324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B507FB7-A7CA-BCC0-BE0F-BD245DBAE641}"/>
              </a:ext>
            </a:extLst>
          </p:cNvPr>
          <p:cNvSpPr/>
          <p:nvPr/>
        </p:nvSpPr>
        <p:spPr bwMode="auto">
          <a:xfrm>
            <a:off x="2279576" y="5262677"/>
            <a:ext cx="2478518" cy="305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61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D4641-C0CD-DD44-552F-3F441E061E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68" y="836712"/>
            <a:ext cx="10800000" cy="4031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5405"/>
          <a:stretch/>
        </p:blipFill>
        <p:spPr>
          <a:xfrm>
            <a:off x="4655840" y="4221088"/>
            <a:ext cx="2539128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3436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B1E19A-4E09-2F41-2FB0-B135FCF43B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44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E229D2-DADC-7FFB-A126-22F6FA05F9CA}"/>
              </a:ext>
            </a:extLst>
          </p:cNvPr>
          <p:cNvSpPr/>
          <p:nvPr/>
        </p:nvSpPr>
        <p:spPr bwMode="auto">
          <a:xfrm>
            <a:off x="682877" y="1139225"/>
            <a:ext cx="3468908" cy="32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3AB458-2D2F-E341-967D-4A2214E6776D}"/>
              </a:ext>
            </a:extLst>
          </p:cNvPr>
          <p:cNvSpPr/>
          <p:nvPr/>
        </p:nvSpPr>
        <p:spPr bwMode="auto">
          <a:xfrm>
            <a:off x="682876" y="1705935"/>
            <a:ext cx="4464072" cy="334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3E7210B-E8BF-1E55-F8FB-4CCE1270F270}"/>
              </a:ext>
            </a:extLst>
          </p:cNvPr>
          <p:cNvSpPr/>
          <p:nvPr/>
        </p:nvSpPr>
        <p:spPr bwMode="auto">
          <a:xfrm>
            <a:off x="682876" y="2272645"/>
            <a:ext cx="1791197" cy="343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38CFDFA-E10E-028B-DB1D-32A95B301012}"/>
              </a:ext>
            </a:extLst>
          </p:cNvPr>
          <p:cNvSpPr/>
          <p:nvPr/>
        </p:nvSpPr>
        <p:spPr bwMode="auto">
          <a:xfrm>
            <a:off x="682876" y="2904387"/>
            <a:ext cx="1791197" cy="297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6814F5A-2419-654A-F012-89E665862DD9}"/>
              </a:ext>
            </a:extLst>
          </p:cNvPr>
          <p:cNvSpPr/>
          <p:nvPr/>
        </p:nvSpPr>
        <p:spPr bwMode="auto">
          <a:xfrm>
            <a:off x="682877" y="3461806"/>
            <a:ext cx="2964852" cy="30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CA4C3A8-73B9-75BB-EE16-5E9F091B2F34}"/>
              </a:ext>
            </a:extLst>
          </p:cNvPr>
          <p:cNvSpPr/>
          <p:nvPr/>
        </p:nvSpPr>
        <p:spPr bwMode="auto">
          <a:xfrm>
            <a:off x="682876" y="4037806"/>
            <a:ext cx="6329515" cy="146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D465AD2-3BD9-BA66-DC16-BB897E874F38}"/>
              </a:ext>
            </a:extLst>
          </p:cNvPr>
          <p:cNvSpPr/>
          <p:nvPr/>
        </p:nvSpPr>
        <p:spPr bwMode="auto">
          <a:xfrm>
            <a:off x="682877" y="5756516"/>
            <a:ext cx="3036860" cy="32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7F14E61-246A-3FD6-8673-A073E4DDFFA3}"/>
              </a:ext>
            </a:extLst>
          </p:cNvPr>
          <p:cNvSpPr/>
          <p:nvPr/>
        </p:nvSpPr>
        <p:spPr bwMode="auto">
          <a:xfrm>
            <a:off x="682876" y="6341806"/>
            <a:ext cx="2747121" cy="30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3E229D2-DADC-7FFB-A126-22F6FA05F9CA}"/>
              </a:ext>
            </a:extLst>
          </p:cNvPr>
          <p:cNvSpPr/>
          <p:nvPr/>
        </p:nvSpPr>
        <p:spPr bwMode="auto">
          <a:xfrm>
            <a:off x="4151785" y="1139225"/>
            <a:ext cx="1561292" cy="32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3E7210B-E8BF-1E55-F8FB-4CCE1270F270}"/>
              </a:ext>
            </a:extLst>
          </p:cNvPr>
          <p:cNvSpPr/>
          <p:nvPr/>
        </p:nvSpPr>
        <p:spPr bwMode="auto">
          <a:xfrm>
            <a:off x="2474072" y="2272645"/>
            <a:ext cx="2951299" cy="343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6814F5A-2419-654A-F012-89E665862DD9}"/>
              </a:ext>
            </a:extLst>
          </p:cNvPr>
          <p:cNvSpPr/>
          <p:nvPr/>
        </p:nvSpPr>
        <p:spPr bwMode="auto">
          <a:xfrm>
            <a:off x="3647729" y="3461806"/>
            <a:ext cx="2882060" cy="30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D465AD2-3BD9-BA66-DC16-BB897E874F38}"/>
              </a:ext>
            </a:extLst>
          </p:cNvPr>
          <p:cNvSpPr/>
          <p:nvPr/>
        </p:nvSpPr>
        <p:spPr bwMode="auto">
          <a:xfrm>
            <a:off x="3719737" y="5756516"/>
            <a:ext cx="4424914" cy="32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4677" y="1036585"/>
            <a:ext cx="2414211" cy="253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80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62294B-08B7-DB96-4B1E-5C806C8BDA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991"/>
            <a:ext cx="10800000" cy="3514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90900A-76A9-BACD-7AA9-548E9578C6C4}"/>
              </a:ext>
            </a:extLst>
          </p:cNvPr>
          <p:cNvSpPr/>
          <p:nvPr/>
        </p:nvSpPr>
        <p:spPr bwMode="auto">
          <a:xfrm>
            <a:off x="681904" y="1090498"/>
            <a:ext cx="4380952" cy="333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106B54-EB96-3C03-C3B2-0CBFA611FDBF}"/>
              </a:ext>
            </a:extLst>
          </p:cNvPr>
          <p:cNvSpPr/>
          <p:nvPr/>
        </p:nvSpPr>
        <p:spPr bwMode="auto">
          <a:xfrm>
            <a:off x="681904" y="1681072"/>
            <a:ext cx="3757912" cy="333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EE63B8-696D-6AA0-47B2-2066A6CA4690}"/>
              </a:ext>
            </a:extLst>
          </p:cNvPr>
          <p:cNvSpPr/>
          <p:nvPr/>
        </p:nvSpPr>
        <p:spPr bwMode="auto">
          <a:xfrm>
            <a:off x="681905" y="2271645"/>
            <a:ext cx="1813696" cy="342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5C2A7C-D50A-E5E2-7201-326DD82BDCCD}"/>
              </a:ext>
            </a:extLst>
          </p:cNvPr>
          <p:cNvSpPr/>
          <p:nvPr/>
        </p:nvSpPr>
        <p:spPr bwMode="auto">
          <a:xfrm>
            <a:off x="681905" y="2928896"/>
            <a:ext cx="2821808" cy="361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3B65F3-1BDF-9EA2-6BC8-A83F08C5F4D3}"/>
              </a:ext>
            </a:extLst>
          </p:cNvPr>
          <p:cNvSpPr/>
          <p:nvPr/>
        </p:nvSpPr>
        <p:spPr bwMode="auto">
          <a:xfrm>
            <a:off x="681904" y="3605198"/>
            <a:ext cx="9734576" cy="809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9106B54-EB96-3C03-C3B2-0CBFA611FDBF}"/>
              </a:ext>
            </a:extLst>
          </p:cNvPr>
          <p:cNvSpPr/>
          <p:nvPr/>
        </p:nvSpPr>
        <p:spPr bwMode="auto">
          <a:xfrm>
            <a:off x="4439816" y="1681072"/>
            <a:ext cx="2403992" cy="333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0EE63B8-696D-6AA0-47B2-2066A6CA4690}"/>
              </a:ext>
            </a:extLst>
          </p:cNvPr>
          <p:cNvSpPr/>
          <p:nvPr/>
        </p:nvSpPr>
        <p:spPr bwMode="auto">
          <a:xfrm>
            <a:off x="2495601" y="2271645"/>
            <a:ext cx="5256583" cy="342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0EE63B8-696D-6AA0-47B2-2066A6CA4690}"/>
              </a:ext>
            </a:extLst>
          </p:cNvPr>
          <p:cNvSpPr/>
          <p:nvPr/>
        </p:nvSpPr>
        <p:spPr bwMode="auto">
          <a:xfrm>
            <a:off x="7752184" y="2271645"/>
            <a:ext cx="2358291" cy="342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35C2A7C-D50A-E5E2-7201-326DD82BDCCD}"/>
              </a:ext>
            </a:extLst>
          </p:cNvPr>
          <p:cNvSpPr/>
          <p:nvPr/>
        </p:nvSpPr>
        <p:spPr bwMode="auto">
          <a:xfrm>
            <a:off x="3503713" y="2928896"/>
            <a:ext cx="4482952" cy="361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71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EBEDD-8346-313A-3588-1923979E61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570"/>
          <a:stretch/>
        </p:blipFill>
        <p:spPr>
          <a:xfrm>
            <a:off x="720000" y="972000"/>
            <a:ext cx="10800000" cy="3321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1688" y="3509960"/>
            <a:ext cx="2808312" cy="26753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239708"/>
            <a:ext cx="7128792" cy="18433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1695" y="6219843"/>
            <a:ext cx="5254426" cy="46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328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ED87D0-D501-422C-A9EA-F148D17AFD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9F1F08-751A-447D-A206-703A305580ED}"/>
              </a:ext>
            </a:extLst>
          </p:cNvPr>
          <p:cNvSpPr/>
          <p:nvPr/>
        </p:nvSpPr>
        <p:spPr bwMode="auto">
          <a:xfrm>
            <a:off x="681904" y="1115002"/>
            <a:ext cx="3742857" cy="3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6F6057-DE78-0AE2-7D20-27E5A7EF5F28}"/>
              </a:ext>
            </a:extLst>
          </p:cNvPr>
          <p:cNvSpPr/>
          <p:nvPr/>
        </p:nvSpPr>
        <p:spPr bwMode="auto">
          <a:xfrm>
            <a:off x="4520000" y="1124535"/>
            <a:ext cx="2790476" cy="324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DB6BFB-ECE9-C0EB-AA74-31D41D0CB801}"/>
              </a:ext>
            </a:extLst>
          </p:cNvPr>
          <p:cNvSpPr/>
          <p:nvPr/>
        </p:nvSpPr>
        <p:spPr bwMode="auto">
          <a:xfrm>
            <a:off x="681904" y="1715612"/>
            <a:ext cx="1933333" cy="295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5364FB-7D0D-26DB-A32F-C619D1F69D57}"/>
              </a:ext>
            </a:extLst>
          </p:cNvPr>
          <p:cNvSpPr/>
          <p:nvPr/>
        </p:nvSpPr>
        <p:spPr bwMode="auto">
          <a:xfrm>
            <a:off x="681905" y="2316221"/>
            <a:ext cx="2245744" cy="295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2D691C-A908-BA26-04AB-FFFF4CF85CDA}"/>
              </a:ext>
            </a:extLst>
          </p:cNvPr>
          <p:cNvSpPr/>
          <p:nvPr/>
        </p:nvSpPr>
        <p:spPr bwMode="auto">
          <a:xfrm>
            <a:off x="681904" y="2907297"/>
            <a:ext cx="1933333" cy="295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6D9BBA1-10B8-EA99-75F4-6B7FC26C87E3}"/>
              </a:ext>
            </a:extLst>
          </p:cNvPr>
          <p:cNvSpPr/>
          <p:nvPr/>
        </p:nvSpPr>
        <p:spPr bwMode="auto">
          <a:xfrm>
            <a:off x="681904" y="3488840"/>
            <a:ext cx="1847619" cy="333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84B9689-5652-44BE-9645-14A0A856F29F}"/>
              </a:ext>
            </a:extLst>
          </p:cNvPr>
          <p:cNvSpPr/>
          <p:nvPr/>
        </p:nvSpPr>
        <p:spPr bwMode="auto">
          <a:xfrm>
            <a:off x="681904" y="4079916"/>
            <a:ext cx="3325864" cy="419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8F82467-04CC-03AB-4F37-32A0E73D1DCF}"/>
              </a:ext>
            </a:extLst>
          </p:cNvPr>
          <p:cNvSpPr/>
          <p:nvPr/>
        </p:nvSpPr>
        <p:spPr bwMode="auto">
          <a:xfrm>
            <a:off x="4007768" y="4079916"/>
            <a:ext cx="3302707" cy="305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CE4271E-22C2-8B03-DF08-F15CB060455F}"/>
              </a:ext>
            </a:extLst>
          </p:cNvPr>
          <p:cNvSpPr/>
          <p:nvPr/>
        </p:nvSpPr>
        <p:spPr bwMode="auto">
          <a:xfrm>
            <a:off x="681904" y="4670993"/>
            <a:ext cx="2389760" cy="314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51EE57D-05DF-802B-694D-CCC33D5BF04F}"/>
              </a:ext>
            </a:extLst>
          </p:cNvPr>
          <p:cNvSpPr/>
          <p:nvPr/>
        </p:nvSpPr>
        <p:spPr bwMode="auto">
          <a:xfrm>
            <a:off x="681904" y="5271602"/>
            <a:ext cx="3180952" cy="314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85364FB-7D0D-26DB-A32F-C619D1F69D57}"/>
              </a:ext>
            </a:extLst>
          </p:cNvPr>
          <p:cNvSpPr/>
          <p:nvPr/>
        </p:nvSpPr>
        <p:spPr bwMode="auto">
          <a:xfrm>
            <a:off x="2927649" y="2316221"/>
            <a:ext cx="1878064" cy="295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CE4271E-22C2-8B03-DF08-F15CB060455F}"/>
              </a:ext>
            </a:extLst>
          </p:cNvPr>
          <p:cNvSpPr/>
          <p:nvPr/>
        </p:nvSpPr>
        <p:spPr bwMode="auto">
          <a:xfrm>
            <a:off x="3071664" y="4670993"/>
            <a:ext cx="1981668" cy="314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9" y="903401"/>
            <a:ext cx="2808312" cy="2675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09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3B8259FC-4C1F-EA6A-143B-2C9C7BE54A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05"/>
          <a:stretch/>
        </p:blipFill>
        <p:spPr>
          <a:xfrm>
            <a:off x="551384" y="1180669"/>
            <a:ext cx="10800000" cy="190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84BEA4-4FA4-8581-ABCF-9E931D26726A}"/>
              </a:ext>
            </a:extLst>
          </p:cNvPr>
          <p:cNvSpPr/>
          <p:nvPr/>
        </p:nvSpPr>
        <p:spPr bwMode="auto">
          <a:xfrm>
            <a:off x="10500952" y="2135277"/>
            <a:ext cx="333333" cy="286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7D4142-094E-2E75-A3AA-4D0268546CE6}"/>
              </a:ext>
            </a:extLst>
          </p:cNvPr>
          <p:cNvSpPr/>
          <p:nvPr/>
        </p:nvSpPr>
        <p:spPr bwMode="auto">
          <a:xfrm>
            <a:off x="10332336" y="2030627"/>
            <a:ext cx="333333" cy="295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2F16BA9-314D-376C-4A47-D5051779D1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59"/>
          <a:stretch/>
        </p:blipFill>
        <p:spPr>
          <a:xfrm>
            <a:off x="4727848" y="2421562"/>
            <a:ext cx="2207648" cy="347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54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0342C9-1856-CA84-77B6-8483792E67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0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008359-4FF0-7472-B1E3-7A85B7025786}"/>
              </a:ext>
            </a:extLst>
          </p:cNvPr>
          <p:cNvSpPr/>
          <p:nvPr/>
        </p:nvSpPr>
        <p:spPr bwMode="auto">
          <a:xfrm>
            <a:off x="681905" y="1105360"/>
            <a:ext cx="4622008" cy="3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DA7285-1488-FDAC-973F-A8B7F6B51688}"/>
              </a:ext>
            </a:extLst>
          </p:cNvPr>
          <p:cNvSpPr/>
          <p:nvPr/>
        </p:nvSpPr>
        <p:spPr bwMode="auto">
          <a:xfrm>
            <a:off x="720000" y="1648325"/>
            <a:ext cx="4028570" cy="342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E8D512-ACE3-B836-EE6D-5004692FBF37}"/>
              </a:ext>
            </a:extLst>
          </p:cNvPr>
          <p:cNvSpPr/>
          <p:nvPr/>
        </p:nvSpPr>
        <p:spPr bwMode="auto">
          <a:xfrm>
            <a:off x="681904" y="2200817"/>
            <a:ext cx="4819047" cy="3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25BC85-86E3-B54D-1509-475403598F27}"/>
              </a:ext>
            </a:extLst>
          </p:cNvPr>
          <p:cNvSpPr/>
          <p:nvPr/>
        </p:nvSpPr>
        <p:spPr bwMode="auto">
          <a:xfrm>
            <a:off x="681905" y="2743783"/>
            <a:ext cx="3253856" cy="3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D25858-227D-B054-F701-FFF57B2591A6}"/>
              </a:ext>
            </a:extLst>
          </p:cNvPr>
          <p:cNvSpPr/>
          <p:nvPr/>
        </p:nvSpPr>
        <p:spPr bwMode="auto">
          <a:xfrm>
            <a:off x="681904" y="3296275"/>
            <a:ext cx="4161904" cy="304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AAAEF1-2550-6FE7-5267-74764470A222}"/>
              </a:ext>
            </a:extLst>
          </p:cNvPr>
          <p:cNvSpPr/>
          <p:nvPr/>
        </p:nvSpPr>
        <p:spPr bwMode="auto">
          <a:xfrm>
            <a:off x="681904" y="3839240"/>
            <a:ext cx="4342857" cy="304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ACCECF-DCC2-C96A-4531-3A2547D70A8D}"/>
              </a:ext>
            </a:extLst>
          </p:cNvPr>
          <p:cNvSpPr/>
          <p:nvPr/>
        </p:nvSpPr>
        <p:spPr bwMode="auto">
          <a:xfrm>
            <a:off x="681904" y="4391732"/>
            <a:ext cx="4923809" cy="304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6D57CD-C4DA-48B8-A402-A04027E6930E}"/>
              </a:ext>
            </a:extLst>
          </p:cNvPr>
          <p:cNvSpPr/>
          <p:nvPr/>
        </p:nvSpPr>
        <p:spPr bwMode="auto">
          <a:xfrm>
            <a:off x="681904" y="4925172"/>
            <a:ext cx="3895238" cy="323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B008359-4FF0-7472-B1E3-7A85B7025786}"/>
              </a:ext>
            </a:extLst>
          </p:cNvPr>
          <p:cNvSpPr/>
          <p:nvPr/>
        </p:nvSpPr>
        <p:spPr bwMode="auto">
          <a:xfrm>
            <a:off x="5303913" y="1105360"/>
            <a:ext cx="1616086" cy="3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625BC85-86E3-B54D-1509-475403598F27}"/>
              </a:ext>
            </a:extLst>
          </p:cNvPr>
          <p:cNvSpPr/>
          <p:nvPr/>
        </p:nvSpPr>
        <p:spPr bwMode="auto">
          <a:xfrm>
            <a:off x="3935761" y="2743783"/>
            <a:ext cx="2365190" cy="3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80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78343-9CE4-14A7-5A0A-1699AE39B3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AA19CE-B048-9952-9955-18C17ED71465}"/>
              </a:ext>
            </a:extLst>
          </p:cNvPr>
          <p:cNvSpPr/>
          <p:nvPr/>
        </p:nvSpPr>
        <p:spPr bwMode="auto">
          <a:xfrm>
            <a:off x="681904" y="1067430"/>
            <a:ext cx="5314285" cy="334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44D86D-0E52-701C-1C90-1280AA76B323}"/>
              </a:ext>
            </a:extLst>
          </p:cNvPr>
          <p:cNvSpPr/>
          <p:nvPr/>
        </p:nvSpPr>
        <p:spPr bwMode="auto">
          <a:xfrm>
            <a:off x="681905" y="1611383"/>
            <a:ext cx="2533776" cy="314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6D715B-C42B-AB03-4897-B2F49E519F64}"/>
              </a:ext>
            </a:extLst>
          </p:cNvPr>
          <p:cNvSpPr/>
          <p:nvPr/>
        </p:nvSpPr>
        <p:spPr bwMode="auto">
          <a:xfrm>
            <a:off x="720000" y="2145794"/>
            <a:ext cx="4723809" cy="696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70F1F9-EFBE-BFD8-5BE8-29620D3AE172}"/>
              </a:ext>
            </a:extLst>
          </p:cNvPr>
          <p:cNvSpPr/>
          <p:nvPr/>
        </p:nvSpPr>
        <p:spPr bwMode="auto">
          <a:xfrm>
            <a:off x="720000" y="3109642"/>
            <a:ext cx="3933333" cy="324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111C12-ADD8-5F1A-36CB-EF0A7154C091}"/>
              </a:ext>
            </a:extLst>
          </p:cNvPr>
          <p:cNvSpPr/>
          <p:nvPr/>
        </p:nvSpPr>
        <p:spPr bwMode="auto">
          <a:xfrm>
            <a:off x="767408" y="3710852"/>
            <a:ext cx="3024336" cy="798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EA20BD0-AE76-3E42-186C-469F630DCDF4}"/>
              </a:ext>
            </a:extLst>
          </p:cNvPr>
          <p:cNvSpPr/>
          <p:nvPr/>
        </p:nvSpPr>
        <p:spPr bwMode="auto">
          <a:xfrm>
            <a:off x="681904" y="4653136"/>
            <a:ext cx="2066666" cy="718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744D86D-0E52-701C-1C90-1280AA76B323}"/>
              </a:ext>
            </a:extLst>
          </p:cNvPr>
          <p:cNvSpPr/>
          <p:nvPr/>
        </p:nvSpPr>
        <p:spPr bwMode="auto">
          <a:xfrm>
            <a:off x="3215681" y="1611383"/>
            <a:ext cx="2475746" cy="314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58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2" grpId="0" animBg="1"/>
      <p:bldP spid="17" grpId="0" animBg="1"/>
      <p:bldP spid="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05370-38E9-C648-1648-8B497F346C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6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3898018"/>
            <a:ext cx="3456385" cy="2498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2508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744E7-2B8C-2ABD-8BD6-9C452A7585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8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DC499A-32ED-BEA9-3F70-A9E16231E88E}"/>
              </a:ext>
            </a:extLst>
          </p:cNvPr>
          <p:cNvSpPr/>
          <p:nvPr/>
        </p:nvSpPr>
        <p:spPr bwMode="auto">
          <a:xfrm>
            <a:off x="681904" y="1105391"/>
            <a:ext cx="4447619" cy="333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98942C-8E42-7490-B6A8-43378A547365}"/>
              </a:ext>
            </a:extLst>
          </p:cNvPr>
          <p:cNvSpPr/>
          <p:nvPr/>
        </p:nvSpPr>
        <p:spPr bwMode="auto">
          <a:xfrm>
            <a:off x="681905" y="1638959"/>
            <a:ext cx="3901928" cy="343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152D9C-BBBE-0D12-E2A2-57497ED87B74}"/>
              </a:ext>
            </a:extLst>
          </p:cNvPr>
          <p:cNvSpPr/>
          <p:nvPr/>
        </p:nvSpPr>
        <p:spPr bwMode="auto">
          <a:xfrm>
            <a:off x="681905" y="2172526"/>
            <a:ext cx="1813696" cy="352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6F3138-5F11-5629-63F9-A93BE9C30FC4}"/>
              </a:ext>
            </a:extLst>
          </p:cNvPr>
          <p:cNvSpPr/>
          <p:nvPr/>
        </p:nvSpPr>
        <p:spPr bwMode="auto">
          <a:xfrm>
            <a:off x="681905" y="2734677"/>
            <a:ext cx="2447376" cy="343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8746F4-15FF-A048-12B1-66B9DB60973F}"/>
              </a:ext>
            </a:extLst>
          </p:cNvPr>
          <p:cNvSpPr/>
          <p:nvPr/>
        </p:nvSpPr>
        <p:spPr bwMode="auto">
          <a:xfrm>
            <a:off x="681904" y="3287300"/>
            <a:ext cx="1813697" cy="333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09CF77-1695-AB6D-CC4A-0DFF5710AD08}"/>
              </a:ext>
            </a:extLst>
          </p:cNvPr>
          <p:cNvSpPr/>
          <p:nvPr/>
        </p:nvSpPr>
        <p:spPr bwMode="auto">
          <a:xfrm>
            <a:off x="681904" y="3839924"/>
            <a:ext cx="3009523" cy="323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3" y="930821"/>
            <a:ext cx="3456385" cy="2498179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98942C-8E42-7490-B6A8-43378A547365}"/>
              </a:ext>
            </a:extLst>
          </p:cNvPr>
          <p:cNvSpPr/>
          <p:nvPr/>
        </p:nvSpPr>
        <p:spPr bwMode="auto">
          <a:xfrm>
            <a:off x="4621928" y="1638959"/>
            <a:ext cx="2364737" cy="343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C152D9C-BBBE-0D12-E2A2-57497ED87B74}"/>
              </a:ext>
            </a:extLst>
          </p:cNvPr>
          <p:cNvSpPr/>
          <p:nvPr/>
        </p:nvSpPr>
        <p:spPr bwMode="auto">
          <a:xfrm>
            <a:off x="2495601" y="2172526"/>
            <a:ext cx="2405350" cy="352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B8746F4-15FF-A048-12B1-66B9DB60973F}"/>
              </a:ext>
            </a:extLst>
          </p:cNvPr>
          <p:cNvSpPr/>
          <p:nvPr/>
        </p:nvSpPr>
        <p:spPr bwMode="auto">
          <a:xfrm>
            <a:off x="2495601" y="3287300"/>
            <a:ext cx="2405350" cy="333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13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ECB75D-E898-8D1A-BE4A-28F4F396E8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636D01-8E3F-8079-2004-C8F85FB1CD6B}"/>
              </a:ext>
            </a:extLst>
          </p:cNvPr>
          <p:cNvSpPr/>
          <p:nvPr/>
        </p:nvSpPr>
        <p:spPr bwMode="auto">
          <a:xfrm>
            <a:off x="681904" y="1095954"/>
            <a:ext cx="10028571" cy="343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A96B5D-0204-2442-6637-0C93BFB79EB1}"/>
              </a:ext>
            </a:extLst>
          </p:cNvPr>
          <p:cNvSpPr/>
          <p:nvPr/>
        </p:nvSpPr>
        <p:spPr bwMode="auto">
          <a:xfrm>
            <a:off x="681904" y="1639449"/>
            <a:ext cx="2457142" cy="333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7A90E1-8BF5-5150-C246-C3DF0301ED0B}"/>
              </a:ext>
            </a:extLst>
          </p:cNvPr>
          <p:cNvSpPr/>
          <p:nvPr/>
        </p:nvSpPr>
        <p:spPr bwMode="auto">
          <a:xfrm>
            <a:off x="681904" y="2182944"/>
            <a:ext cx="4733333" cy="333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AAECE3-1FDE-638E-9527-482FBDE600BD}"/>
              </a:ext>
            </a:extLst>
          </p:cNvPr>
          <p:cNvSpPr/>
          <p:nvPr/>
        </p:nvSpPr>
        <p:spPr bwMode="auto">
          <a:xfrm>
            <a:off x="681904" y="2716903"/>
            <a:ext cx="4628571" cy="343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3E9475-38E4-7083-F2F3-DB6A9F29911E}"/>
              </a:ext>
            </a:extLst>
          </p:cNvPr>
          <p:cNvSpPr/>
          <p:nvPr/>
        </p:nvSpPr>
        <p:spPr bwMode="auto">
          <a:xfrm>
            <a:off x="681904" y="3327143"/>
            <a:ext cx="1597672" cy="362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F60D62-2125-D8FA-CAF5-C07C60271B1C}"/>
              </a:ext>
            </a:extLst>
          </p:cNvPr>
          <p:cNvSpPr/>
          <p:nvPr/>
        </p:nvSpPr>
        <p:spPr bwMode="auto">
          <a:xfrm>
            <a:off x="720001" y="3933056"/>
            <a:ext cx="1991624" cy="64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FF744E7-2B8C-2ABD-8BD6-9C452A7585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79" b="22615"/>
          <a:stretch/>
        </p:blipFill>
        <p:spPr>
          <a:xfrm>
            <a:off x="7420715" y="1522793"/>
            <a:ext cx="4127856" cy="252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3E9475-38E4-7083-F2F3-DB6A9F29911E}"/>
              </a:ext>
            </a:extLst>
          </p:cNvPr>
          <p:cNvSpPr/>
          <p:nvPr/>
        </p:nvSpPr>
        <p:spPr bwMode="auto">
          <a:xfrm>
            <a:off x="2279576" y="3327143"/>
            <a:ext cx="2668994" cy="362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F60D62-2125-D8FA-CAF5-C07C60271B1C}"/>
              </a:ext>
            </a:extLst>
          </p:cNvPr>
          <p:cNvSpPr/>
          <p:nvPr/>
        </p:nvSpPr>
        <p:spPr bwMode="auto">
          <a:xfrm>
            <a:off x="2711625" y="3933056"/>
            <a:ext cx="5998850" cy="64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88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C3E38-9DAC-8D11-F54B-2578B31559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3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E9FCA8-B945-F3E1-FC88-E086ABB4BC3F}"/>
              </a:ext>
            </a:extLst>
          </p:cNvPr>
          <p:cNvSpPr/>
          <p:nvPr/>
        </p:nvSpPr>
        <p:spPr bwMode="auto">
          <a:xfrm>
            <a:off x="681904" y="1067331"/>
            <a:ext cx="4685714" cy="343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6E9906-DFD1-B6C0-7AD4-55B0B630B75E}"/>
              </a:ext>
            </a:extLst>
          </p:cNvPr>
          <p:cNvSpPr/>
          <p:nvPr/>
        </p:nvSpPr>
        <p:spPr bwMode="auto">
          <a:xfrm>
            <a:off x="681904" y="1610718"/>
            <a:ext cx="1813696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B1EBCA-3467-0F82-FB49-091FD355676A}"/>
              </a:ext>
            </a:extLst>
          </p:cNvPr>
          <p:cNvSpPr/>
          <p:nvPr/>
        </p:nvSpPr>
        <p:spPr bwMode="auto">
          <a:xfrm>
            <a:off x="681905" y="2144573"/>
            <a:ext cx="1813696" cy="343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F32295-F14E-ED72-773D-E26E998B6BB5}"/>
              </a:ext>
            </a:extLst>
          </p:cNvPr>
          <p:cNvSpPr/>
          <p:nvPr/>
        </p:nvSpPr>
        <p:spPr bwMode="auto">
          <a:xfrm>
            <a:off x="681904" y="2735626"/>
            <a:ext cx="3114285" cy="295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A6B202-AB60-161A-38BF-0E441B4BC2E2}"/>
              </a:ext>
            </a:extLst>
          </p:cNvPr>
          <p:cNvSpPr/>
          <p:nvPr/>
        </p:nvSpPr>
        <p:spPr bwMode="auto">
          <a:xfrm>
            <a:off x="681904" y="3240881"/>
            <a:ext cx="5561905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80685C-4BC3-2FC7-87E0-3D17CFF962D1}"/>
              </a:ext>
            </a:extLst>
          </p:cNvPr>
          <p:cNvSpPr/>
          <p:nvPr/>
        </p:nvSpPr>
        <p:spPr bwMode="auto">
          <a:xfrm>
            <a:off x="681904" y="3784268"/>
            <a:ext cx="3028571" cy="324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DD2528A-BE5B-3965-3F14-E060A3DA1AAA}"/>
              </a:ext>
            </a:extLst>
          </p:cNvPr>
          <p:cNvSpPr/>
          <p:nvPr/>
        </p:nvSpPr>
        <p:spPr bwMode="auto">
          <a:xfrm>
            <a:off x="681904" y="4327655"/>
            <a:ext cx="4261968" cy="90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F7EDE92-93E8-6356-A48B-CBB3F887DEB1}"/>
              </a:ext>
            </a:extLst>
          </p:cNvPr>
          <p:cNvSpPr/>
          <p:nvPr/>
        </p:nvSpPr>
        <p:spPr bwMode="auto">
          <a:xfrm>
            <a:off x="681904" y="5490696"/>
            <a:ext cx="1657142" cy="352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E6E9906-DFD1-B6C0-7AD4-55B0B630B75E}"/>
              </a:ext>
            </a:extLst>
          </p:cNvPr>
          <p:cNvSpPr/>
          <p:nvPr/>
        </p:nvSpPr>
        <p:spPr bwMode="auto">
          <a:xfrm>
            <a:off x="2495600" y="1610718"/>
            <a:ext cx="3738684" cy="333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EB1EBCA-3467-0F82-FB49-091FD355676A}"/>
              </a:ext>
            </a:extLst>
          </p:cNvPr>
          <p:cNvSpPr/>
          <p:nvPr/>
        </p:nvSpPr>
        <p:spPr bwMode="auto">
          <a:xfrm>
            <a:off x="2495600" y="2144573"/>
            <a:ext cx="4091065" cy="343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DD2528A-BE5B-3965-3F14-E060A3DA1AAA}"/>
              </a:ext>
            </a:extLst>
          </p:cNvPr>
          <p:cNvSpPr/>
          <p:nvPr/>
        </p:nvSpPr>
        <p:spPr bwMode="auto">
          <a:xfrm>
            <a:off x="4943872" y="4327655"/>
            <a:ext cx="1944216" cy="901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86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7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AC879B-BFD1-B48D-328C-3C4079CACD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5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82F3A0-9C09-6E2C-6B0F-945BB9D43B1F}"/>
              </a:ext>
            </a:extLst>
          </p:cNvPr>
          <p:cNvSpPr/>
          <p:nvPr/>
        </p:nvSpPr>
        <p:spPr bwMode="auto">
          <a:xfrm>
            <a:off x="10529523" y="1820174"/>
            <a:ext cx="276190" cy="285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2F16BA9-314D-376C-4A47-D5051779D1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2" r="39555"/>
          <a:stretch/>
        </p:blipFill>
        <p:spPr>
          <a:xfrm>
            <a:off x="4655840" y="2876055"/>
            <a:ext cx="3456384" cy="347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0323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607F0-56F5-91B3-7BFC-5CC859DED8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8A82A2-94F6-B3DC-56C5-F2D9E879E1CE}"/>
              </a:ext>
            </a:extLst>
          </p:cNvPr>
          <p:cNvSpPr/>
          <p:nvPr/>
        </p:nvSpPr>
        <p:spPr bwMode="auto">
          <a:xfrm>
            <a:off x="10500952" y="1838706"/>
            <a:ext cx="333333" cy="285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2F16BA9-314D-376C-4A47-D5051779D1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2" r="6885"/>
          <a:stretch/>
        </p:blipFill>
        <p:spPr>
          <a:xfrm>
            <a:off x="4295800" y="2924944"/>
            <a:ext cx="3024336" cy="347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793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905C1A-2E96-A2B0-3D52-7140192B05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10E609-4ADD-15BE-4115-366BBD721D00}"/>
              </a:ext>
            </a:extLst>
          </p:cNvPr>
          <p:cNvSpPr/>
          <p:nvPr/>
        </p:nvSpPr>
        <p:spPr bwMode="auto">
          <a:xfrm>
            <a:off x="10520000" y="1876775"/>
            <a:ext cx="285714" cy="30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16CB07-BB99-BAA2-B086-5500A345192B}"/>
              </a:ext>
            </a:extLst>
          </p:cNvPr>
          <p:cNvSpPr/>
          <p:nvPr/>
        </p:nvSpPr>
        <p:spPr bwMode="auto">
          <a:xfrm>
            <a:off x="10491428" y="3829184"/>
            <a:ext cx="333333" cy="285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0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BAB38-2158-00E1-674C-8767A11C6D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8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FB74B1-69D0-2EAA-93ED-FA9BB1AA3771}"/>
              </a:ext>
            </a:extLst>
          </p:cNvPr>
          <p:cNvSpPr/>
          <p:nvPr/>
        </p:nvSpPr>
        <p:spPr bwMode="auto">
          <a:xfrm>
            <a:off x="10529523" y="1820878"/>
            <a:ext cx="276190" cy="295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BBECD0A-A6D5-9EBE-4466-9078FD5561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8"/>
          <a:stretch/>
        </p:blipFill>
        <p:spPr>
          <a:xfrm>
            <a:off x="4799856" y="3270648"/>
            <a:ext cx="2423672" cy="339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75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B3A9FE-1E9E-58CC-362B-020E501221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538ADA-7FFF-DD95-613C-B5A1AF2A7D2A}"/>
              </a:ext>
            </a:extLst>
          </p:cNvPr>
          <p:cNvSpPr/>
          <p:nvPr/>
        </p:nvSpPr>
        <p:spPr bwMode="auto">
          <a:xfrm>
            <a:off x="10520000" y="1869228"/>
            <a:ext cx="295238" cy="295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BBECD0A-A6D5-9EBE-4466-9078FD5561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6" r="40888"/>
          <a:stretch/>
        </p:blipFill>
        <p:spPr>
          <a:xfrm>
            <a:off x="4655840" y="3140968"/>
            <a:ext cx="2736304" cy="339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273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42EBC-CB2C-6757-9F5D-45057D3DDD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0D30EF-F0CE-7D4C-2DB8-E136C513A597}"/>
              </a:ext>
            </a:extLst>
          </p:cNvPr>
          <p:cNvSpPr/>
          <p:nvPr/>
        </p:nvSpPr>
        <p:spPr bwMode="auto">
          <a:xfrm>
            <a:off x="10529523" y="2575911"/>
            <a:ext cx="276190" cy="286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7BEC18B-7467-47BC-A44D-731F8DF89A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26"/>
          <a:stretch/>
        </p:blipFill>
        <p:spPr>
          <a:xfrm>
            <a:off x="4511824" y="3572537"/>
            <a:ext cx="2567688" cy="3277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350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123456</cp:lastModifiedBy>
  <cp:revision>42</cp:revision>
  <dcterms:created xsi:type="dcterms:W3CDTF">2015-09-16T06:52:26Z</dcterms:created>
  <dcterms:modified xsi:type="dcterms:W3CDTF">2023-10-20T16:08:39Z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