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9" r:id="rId7"/>
    <p:sldId id="370" r:id="rId8"/>
    <p:sldId id="371" r:id="rId9"/>
    <p:sldId id="372" r:id="rId10"/>
    <p:sldId id="373" r:id="rId11"/>
    <p:sldId id="374" r:id="rId12"/>
    <p:sldId id="377" r:id="rId13"/>
    <p:sldId id="379" r:id="rId14"/>
    <p:sldId id="380" r:id="rId15"/>
    <p:sldId id="381" r:id="rId16"/>
    <p:sldId id="383" r:id="rId17"/>
    <p:sldId id="382" r:id="rId18"/>
    <p:sldId id="385" r:id="rId19"/>
    <p:sldId id="256" r:id="rId2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bin"/><Relationship Id="rId3" Type="http://schemas.openxmlformats.org/officeDocument/2006/relationships/image" Target="../media/image41.png"/><Relationship Id="rId7" Type="http://schemas.openxmlformats.org/officeDocument/2006/relationships/image" Target="../media/image4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7" name="yt_shape_14297"/>
          <p:cNvSpPr txBox="1"/>
          <p:nvPr/>
        </p:nvSpPr>
        <p:spPr>
          <a:xfrm>
            <a:off x="540000" y="900000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298" name="yt_shape_14298"/>
          <p:cNvSpPr txBox="1"/>
          <p:nvPr/>
        </p:nvSpPr>
        <p:spPr>
          <a:xfrm>
            <a:off x="540000" y="1386164"/>
            <a:ext cx="536044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下列说法中，结论错误的是（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4299" name="yt_table_1429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525559"/>
              </p:ext>
            </p:extLst>
          </p:nvPr>
        </p:nvGraphicFramePr>
        <p:xfrm>
          <a:off x="540000" y="1872328"/>
          <a:ext cx="6969125" cy="1901952"/>
        </p:xfrm>
        <a:graphic>
          <a:graphicData uri="http://schemas.openxmlformats.org/drawingml/2006/table">
            <a:tbl>
              <a:tblPr/>
              <a:tblGrid>
                <a:gridCol w="6969125">
                  <a:extLst>
                    <a:ext uri="{9D8B030D-6E8A-4147-A177-3AD203B41FA5}">
                      <a16:colId xmlns:a16="http://schemas.microsoft.com/office/drawing/2014/main" val="106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直径相等的两个圆是等圆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长度相等的两条弧是等弧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圆中最长的弦是直径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一条弦把圆分成两条弧，这两条弧可能是等弧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8"/>
                  </a:ext>
                </a:extLst>
              </a:tr>
            </a:tbl>
          </a:graphicData>
        </a:graphic>
      </p:graphicFrame>
      <p:sp>
        <p:nvSpPr>
          <p:cNvPr id="14301" name="yt_shape_14301"/>
          <p:cNvSpPr txBox="1"/>
          <p:nvPr/>
        </p:nvSpPr>
        <p:spPr>
          <a:xfrm>
            <a:off x="540119" y="382464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（邵阳市中考）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上的三点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的大小为（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305" name="yt_table_1430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0543817"/>
              </p:ext>
            </p:extLst>
          </p:nvPr>
        </p:nvGraphicFramePr>
        <p:xfrm>
          <a:off x="540000" y="4790943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636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37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38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6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9"/>
                  </a:ext>
                </a:extLst>
              </a:tr>
            </a:tbl>
          </a:graphicData>
        </a:graphic>
      </p:graphicFrame>
      <p:grpSp>
        <p:nvGrpSpPr>
          <p:cNvPr id="14302" name="yt_shape_14302_skip" title="H_145.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18015" y="4790943"/>
            <a:ext cx="1431784" cy="1844181"/>
            <a:chOff x="0" y="0"/>
            <a:chExt cx="1431784" cy="1844181"/>
          </a:xfrm>
        </p:grpSpPr>
        <p:pic>
          <p:nvPicPr>
            <p:cNvPr id="2" name="yt_image_1430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31784" cy="1448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04" name="yt_shape_14304"/>
            <p:cNvSpPr txBox="1"/>
            <p:nvPr/>
          </p:nvSpPr>
          <p:spPr>
            <a:xfrm>
              <a:off x="182611" y="148418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545D358-9D23-6BFB-5171-E437E58AF065}"/>
              </a:ext>
            </a:extLst>
          </p:cNvPr>
          <p:cNvSpPr txBox="1"/>
          <p:nvPr/>
        </p:nvSpPr>
        <p:spPr>
          <a:xfrm>
            <a:off x="4945789" y="1339358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FE4F8C-CC33-62FC-23EE-143E09D5BC10}"/>
              </a:ext>
            </a:extLst>
          </p:cNvPr>
          <p:cNvSpPr txBox="1"/>
          <p:nvPr/>
        </p:nvSpPr>
        <p:spPr>
          <a:xfrm>
            <a:off x="3328246" y="4253330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61" name="yt_shape_14361"/>
              <p:cNvSpPr txBox="1"/>
              <p:nvPr/>
            </p:nvSpPr>
            <p:spPr>
              <a:xfrm>
                <a:off x="540119" y="1166350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经过原点，并与两坐标轴分别交于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361" name="yt_shape_14361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66350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161" r="-1317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66" name="yt_shape_14366"/>
          <p:cNvSpPr txBox="1"/>
          <p:nvPr/>
        </p:nvSpPr>
        <p:spPr>
          <a:xfrm>
            <a:off x="540000" y="425319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63" name="yt_shape_14363" title="H_148.6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3371" y="2315210"/>
            <a:ext cx="1445256" cy="1887615"/>
            <a:chOff x="0" y="0"/>
            <a:chExt cx="1445256" cy="1887615"/>
          </a:xfrm>
        </p:grpSpPr>
        <p:pic>
          <p:nvPicPr>
            <p:cNvPr id="2" name="yt_image_14363">
              <a:extLst>
                <a:ext uri="">
  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45256" cy="14916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65" name="yt_shape_14365"/>
            <p:cNvSpPr txBox="1"/>
            <p:nvPr/>
          </p:nvSpPr>
          <p:spPr>
            <a:xfrm>
              <a:off x="113164" y="152761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653B22E-4E22-3604-F82D-0BDAE2AFD0A8}"/>
                  </a:ext>
                </a:extLst>
              </p:cNvPr>
              <p:cNvSpPr txBox="1"/>
              <p:nvPr/>
            </p:nvSpPr>
            <p:spPr>
              <a:xfrm>
                <a:off x="5242771" y="1514082"/>
                <a:ext cx="1767712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14, 'hasSerialNum': 1, 'mathAnswerShape': 1}">
                <a:extLst>
                  <a:ext uri="{FF2B5EF4-FFF2-40B4-BE49-F238E27FC236}">
                    <a16:creationId xmlns:a16="http://schemas.microsoft.com/office/drawing/2014/main" id="{3653B22E-4E22-3604-F82D-0BDAE2AFD0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2771" y="1514082"/>
                <a:ext cx="1767712" cy="554686"/>
              </a:xfrm>
              <a:prstGeom prst="rect">
                <a:avLst/>
              </a:prstGeom>
              <a:blipFill>
                <a:blip r:embed="rId5"/>
                <a:stretch>
                  <a:fillRect l="-5172" r="-5517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3" name="yt_shape_14373"/>
          <p:cNvSpPr txBox="1"/>
          <p:nvPr/>
        </p:nvSpPr>
        <p:spPr>
          <a:xfrm>
            <a:off x="540000" y="431781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3" name="yt_shape_14367">
            <a:extLst>
              <a:ext uri="{FF2B5EF4-FFF2-40B4-BE49-F238E27FC236}">
                <a16:creationId xmlns:a16="http://schemas.microsoft.com/office/drawing/2014/main" id="{A6FBF645-7F7D-FA56-F86E-6CF03AA9C2E8}"/>
              </a:ext>
            </a:extLst>
          </p:cNvPr>
          <p:cNvSpPr txBox="1"/>
          <p:nvPr/>
        </p:nvSpPr>
        <p:spPr>
          <a:xfrm>
            <a:off x="540000" y="1099542"/>
            <a:ext cx="104772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的顶点在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368">
                <a:extLst>
                  <a:ext uri="{FF2B5EF4-FFF2-40B4-BE49-F238E27FC236}">
                    <a16:creationId xmlns:a16="http://schemas.microsoft.com/office/drawing/2014/main" id="{127754D2-FBE3-EA0A-F48A-0C5249B0BF29}"/>
                  </a:ext>
                </a:extLst>
              </p:cNvPr>
              <p:cNvSpPr txBox="1"/>
              <p:nvPr/>
            </p:nvSpPr>
            <p:spPr>
              <a:xfrm>
                <a:off x="540119" y="1578845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如图，已知四边形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内接于半径为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4368">
                <a:extLst>
                  <a:ext uri="{FF2B5EF4-FFF2-40B4-BE49-F238E27FC236}">
                    <a16:creationId xmlns:a16="http://schemas.microsoft.com/office/drawing/2014/main" id="{127754D2-FBE3-EA0A-F48A-0C5249B0BF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78845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806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736862D-9FFC-AC57-F36E-2433D09C1571}"/>
              </a:ext>
            </a:extLst>
          </p:cNvPr>
          <p:cNvSpPr txBox="1"/>
          <p:nvPr/>
        </p:nvSpPr>
        <p:spPr>
          <a:xfrm>
            <a:off x="9133614" y="1052736"/>
            <a:ext cx="1491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100°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458D41A-FAEF-7891-689B-4B662E59C733}"/>
                  </a:ext>
                </a:extLst>
              </p:cNvPr>
              <p:cNvSpPr txBox="1"/>
              <p:nvPr/>
            </p:nvSpPr>
            <p:spPr>
              <a:xfrm>
                <a:off x="1059708" y="1926577"/>
                <a:ext cx="70091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458D41A-FAEF-7891-689B-4B662E59C7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1926577"/>
                <a:ext cx="700913" cy="554686"/>
              </a:xfrm>
              <a:prstGeom prst="rect">
                <a:avLst/>
              </a:prstGeom>
              <a:blipFill>
                <a:blip r:embed="rId3"/>
                <a:stretch>
                  <a:fillRect l="-1391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yt_shape_14370" title="H_133.0611">
            <a:extLst>
              <a:ext uri="{FF2B5EF4-FFF2-40B4-BE49-F238E27FC236}">
                <a16:creationId xmlns:a16="http://schemas.microsoft.com/office/drawing/2014/main" id="{CB89CD79-21D1-4D42-B24B-93CB27B3F9CE}"/>
              </a:ext>
            </a:extLst>
          </p:cNvPr>
          <p:cNvGrpSpPr/>
          <p:nvPr/>
        </p:nvGrpSpPr>
        <p:grpSpPr>
          <a:xfrm>
            <a:off x="5289267" y="2164555"/>
            <a:ext cx="1452196" cy="1689876"/>
            <a:chOff x="0" y="0"/>
            <a:chExt cx="1452196" cy="1689876"/>
          </a:xfrm>
        </p:grpSpPr>
        <p:pic>
          <p:nvPicPr>
            <p:cNvPr id="8" name="yt_image_14370">
              <a:extLst>
                <a:ext uri="{FF2B5EF4-FFF2-40B4-BE49-F238E27FC236}">
                  <a16:creationId xmlns:a16="http://schemas.microsoft.com/office/drawing/2014/main" id="{794DF8EA-7909-3E13-A854-07B006F92B42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52196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4372">
              <a:extLst>
                <a:ext uri="{FF2B5EF4-FFF2-40B4-BE49-F238E27FC236}">
                  <a16:creationId xmlns:a16="http://schemas.microsoft.com/office/drawing/2014/main" id="{056602F3-E0D9-F346-56ED-C8FBCE86BE3B}"/>
                </a:ext>
              </a:extLst>
            </p:cNvPr>
            <p:cNvSpPr txBox="1"/>
            <p:nvPr/>
          </p:nvSpPr>
          <p:spPr>
            <a:xfrm>
              <a:off x="116634" y="132987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4" name="yt_shape_14374"/>
          <p:cNvSpPr txBox="1"/>
          <p:nvPr/>
        </p:nvSpPr>
        <p:spPr>
          <a:xfrm>
            <a:off x="540000" y="1435220"/>
            <a:ext cx="307776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375" name="yt_shape_14375"/>
          <p:cNvSpPr txBox="1"/>
          <p:nvPr/>
        </p:nvSpPr>
        <p:spPr>
          <a:xfrm>
            <a:off x="540119" y="19213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分）如图，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的顶点在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上，直径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376" name="yt_image_1437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3066" y="3033183"/>
            <a:ext cx="1345867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78" name="yt_shape_14378"/>
              <p:cNvSpPr txBox="1"/>
              <p:nvPr/>
            </p:nvSpPr>
            <p:spPr>
              <a:xfrm>
                <a:off x="540000" y="4355849"/>
                <a:ext cx="8826134" cy="14269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为直径，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78" name="yt_shape_14378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55849"/>
                <a:ext cx="8826134" cy="1426929"/>
              </a:xfrm>
              <a:prstGeom prst="rect">
                <a:avLst/>
              </a:prstGeom>
              <a:blipFill>
                <a:blip r:embed="rId3"/>
                <a:stretch>
                  <a:fillRect l="-2142" t="-3846" r="-1175" b="-11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F96447D-3010-F36E-9DCC-F63766D8F44F}"/>
              </a:ext>
            </a:extLst>
          </p:cNvPr>
          <p:cNvSpPr txBox="1"/>
          <p:nvPr/>
        </p:nvSpPr>
        <p:spPr>
          <a:xfrm>
            <a:off x="449989" y="4309043"/>
            <a:ext cx="8920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B225347-90B2-9DEE-141C-7FB135E58645}"/>
              </a:ext>
            </a:extLst>
          </p:cNvPr>
          <p:cNvSpPr txBox="1"/>
          <p:nvPr/>
        </p:nvSpPr>
        <p:spPr>
          <a:xfrm>
            <a:off x="449989" y="4784531"/>
            <a:ext cx="4261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FF60F2D-F2B5-AFC4-8C84-DF1052E73726}"/>
                  </a:ext>
                </a:extLst>
              </p:cNvPr>
              <p:cNvSpPr txBox="1"/>
              <p:nvPr/>
            </p:nvSpPr>
            <p:spPr>
              <a:xfrm>
                <a:off x="449989" y="5260019"/>
                <a:ext cx="374256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·sin45°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, 'mathAnswerShape': 1}">
                <a:extLst>
                  <a:ext uri="{FF2B5EF4-FFF2-40B4-BE49-F238E27FC236}">
                    <a16:creationId xmlns:a16="http://schemas.microsoft.com/office/drawing/2014/main" id="{3FF60F2D-F2B5-AFC4-8C84-DF1052E737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60019"/>
                <a:ext cx="3742563" cy="555765"/>
              </a:xfrm>
              <a:prstGeom prst="rect">
                <a:avLst/>
              </a:prstGeom>
              <a:blipFill>
                <a:blip r:embed="rId4"/>
                <a:stretch>
                  <a:fillRect l="-2606" r="-1629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80" name="yt_shape_14380"/>
              <p:cNvSpPr txBox="1"/>
              <p:nvPr/>
            </p:nvSpPr>
            <p:spPr>
              <a:xfrm>
                <a:off x="540119" y="1081696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分）如图，已知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的直径，弦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，垂足为点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上一点，且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，试判断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的形状，并说明你的理由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80" name="yt_shape_14380" descr="{&quot;rangeId&quot;:1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81696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82" name="yt_image_1438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8401" y="2271337"/>
            <a:ext cx="1595196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84" name="yt_shape_14384"/>
              <p:cNvSpPr txBox="1"/>
              <p:nvPr/>
            </p:nvSpPr>
            <p:spPr>
              <a:xfrm>
                <a:off x="540000" y="3709421"/>
                <a:ext cx="4966103" cy="24268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为等边三角形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理由如下：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的直径，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为等边三角形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84" name="yt_shape_14384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09421"/>
                <a:ext cx="4966103" cy="2426883"/>
              </a:xfrm>
              <a:prstGeom prst="rect">
                <a:avLst/>
              </a:prstGeom>
              <a:blipFill>
                <a:blip r:embed="rId4"/>
                <a:stretch>
                  <a:fillRect l="-3808" t="-2261" r="-2948" b="-67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98BE7C1-F9F1-E2D3-D05E-7E444BA94EFB}"/>
              </a:ext>
            </a:extLst>
          </p:cNvPr>
          <p:cNvSpPr txBox="1"/>
          <p:nvPr/>
        </p:nvSpPr>
        <p:spPr>
          <a:xfrm>
            <a:off x="449989" y="3662615"/>
            <a:ext cx="509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36A348-E7B3-2505-CAE6-9E3F5ECC9484}"/>
              </a:ext>
            </a:extLst>
          </p:cNvPr>
          <p:cNvSpPr txBox="1"/>
          <p:nvPr/>
        </p:nvSpPr>
        <p:spPr>
          <a:xfrm>
            <a:off x="449989" y="4138103"/>
            <a:ext cx="4315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7D4A0DD-FEE2-8CB6-C605-15E4B7C51EBB}"/>
                  </a:ext>
                </a:extLst>
              </p:cNvPr>
              <p:cNvSpPr txBox="1"/>
              <p:nvPr/>
            </p:nvSpPr>
            <p:spPr>
              <a:xfrm>
                <a:off x="449989" y="4613591"/>
                <a:ext cx="3572383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mathAnswerShape': 1}">
                <a:extLst>
                  <a:ext uri="{FF2B5EF4-FFF2-40B4-BE49-F238E27FC236}">
                    <a16:creationId xmlns:a16="http://schemas.microsoft.com/office/drawing/2014/main" id="{17D4A0DD-FEE2-8CB6-C605-15E4B7C51E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13591"/>
                <a:ext cx="3572383" cy="646189"/>
              </a:xfrm>
              <a:prstGeom prst="rect">
                <a:avLst/>
              </a:prstGeom>
              <a:blipFill>
                <a:blip r:embed="rId5"/>
                <a:stretch>
                  <a:fillRect l="-2730" r="-2730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1D4B694-6399-7A25-FC26-7CA18A4CC1C7}"/>
              </a:ext>
            </a:extLst>
          </p:cNvPr>
          <p:cNvSpPr txBox="1"/>
          <p:nvPr/>
        </p:nvSpPr>
        <p:spPr>
          <a:xfrm>
            <a:off x="449989" y="5166168"/>
            <a:ext cx="3501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A15064B-3749-04F6-074E-BB6E1BEC96C2}"/>
              </a:ext>
            </a:extLst>
          </p:cNvPr>
          <p:cNvSpPr txBox="1"/>
          <p:nvPr/>
        </p:nvSpPr>
        <p:spPr>
          <a:xfrm>
            <a:off x="449989" y="5641656"/>
            <a:ext cx="3269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386" name="yt_shape_14386"/>
              <p:cNvSpPr txBox="1"/>
              <p:nvPr/>
            </p:nvSpPr>
            <p:spPr>
              <a:xfrm>
                <a:off x="540119" y="1556792"/>
                <a:ext cx="11111999" cy="9901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（深圳市中考）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的弦，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的三等分点，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386" name="yt_shape_143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56792"/>
                <a:ext cx="11111999" cy="990143"/>
              </a:xfrm>
              <a:prstGeom prst="rect">
                <a:avLst/>
              </a:prstGeom>
              <a:blipFill>
                <a:blip r:embed="rId2"/>
                <a:stretch>
                  <a:fillRect l="-1701" b="-184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88" name="yt_image_1438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0296" y="3031429"/>
            <a:ext cx="2407204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90" name="yt_shape_14390"/>
          <p:cNvSpPr txBox="1"/>
          <p:nvPr/>
        </p:nvSpPr>
        <p:spPr>
          <a:xfrm>
            <a:off x="540000" y="2676990"/>
            <a:ext cx="329898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8528452-7D78-8B01-27A8-8D118952A463}"/>
              </a:ext>
            </a:extLst>
          </p:cNvPr>
          <p:cNvSpPr txBox="1"/>
          <p:nvPr/>
        </p:nvSpPr>
        <p:spPr>
          <a:xfrm>
            <a:off x="449989" y="3296178"/>
            <a:ext cx="3531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095C97-0675-D2EA-9A90-B1DF7CB67F94}"/>
              </a:ext>
            </a:extLst>
          </p:cNvPr>
          <p:cNvSpPr txBox="1"/>
          <p:nvPr/>
        </p:nvSpPr>
        <p:spPr>
          <a:xfrm>
            <a:off x="449989" y="3771666"/>
            <a:ext cx="2270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C5DA5C0-BDF2-EB88-73D1-90BFD3EAFBAD}"/>
                  </a:ext>
                </a:extLst>
              </p:cNvPr>
              <p:cNvSpPr txBox="1"/>
              <p:nvPr/>
            </p:nvSpPr>
            <p:spPr>
              <a:xfrm>
                <a:off x="449989" y="4247154"/>
                <a:ext cx="3931602" cy="6498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的三等分点，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C5DA5C0-BDF2-EB88-73D1-90BFD3EAFB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47154"/>
                <a:ext cx="3931602" cy="649809"/>
              </a:xfrm>
              <a:prstGeom prst="rect">
                <a:avLst/>
              </a:prstGeom>
              <a:blipFill>
                <a:blip r:embed="rId4"/>
                <a:stretch>
                  <a:fillRect l="-2481" r="-2326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264C118-5974-012E-9B06-4C71C5B4BC40}"/>
                  </a:ext>
                </a:extLst>
              </p:cNvPr>
              <p:cNvSpPr txBox="1"/>
              <p:nvPr/>
            </p:nvSpPr>
            <p:spPr>
              <a:xfrm>
                <a:off x="449989" y="4803351"/>
                <a:ext cx="2611692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264C118-5974-012E-9B06-4C71C5B4BC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03351"/>
                <a:ext cx="2611692" cy="646189"/>
              </a:xfrm>
              <a:prstGeom prst="rect">
                <a:avLst/>
              </a:prstGeom>
              <a:blipFill>
                <a:blip r:embed="rId5"/>
                <a:stretch>
                  <a:fillRect l="-3738" r="-3738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DC88C07-1BFE-296C-16DC-0D6B0E4BD3F0}"/>
              </a:ext>
            </a:extLst>
          </p:cNvPr>
          <p:cNvSpPr txBox="1"/>
          <p:nvPr/>
        </p:nvSpPr>
        <p:spPr>
          <a:xfrm>
            <a:off x="449989" y="5355928"/>
            <a:ext cx="249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56FBDC-49F6-3482-C80D-719F8BCFC269}"/>
              </a:ext>
            </a:extLst>
          </p:cNvPr>
          <p:cNvSpPr txBox="1"/>
          <p:nvPr/>
        </p:nvSpPr>
        <p:spPr>
          <a:xfrm>
            <a:off x="449989" y="5831416"/>
            <a:ext cx="18469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92" name="yt_shape_14392"/>
              <p:cNvSpPr txBox="1"/>
              <p:nvPr/>
            </p:nvSpPr>
            <p:spPr>
              <a:xfrm>
                <a:off x="540000" y="1874678"/>
                <a:ext cx="4776949" cy="34686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证明：（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的三等分点，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92" name="yt_shape_14392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4678"/>
                <a:ext cx="4776949" cy="3468642"/>
              </a:xfrm>
              <a:prstGeom prst="rect">
                <a:avLst/>
              </a:prstGeom>
              <a:blipFill>
                <a:blip r:embed="rId2"/>
                <a:stretch>
                  <a:fillRect l="-3959" t="-1582" r="-3193" b="-4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4394">
                <a:extLst>
                  <a:ext uri="{FF2B5EF4-FFF2-40B4-BE49-F238E27FC236}">
                    <a16:creationId xmlns:a16="http://schemas.microsoft.com/office/drawing/2014/main" id="{0A8954E1-B3E1-28BA-0A1B-ABBEAE00A99F}"/>
                  </a:ext>
                </a:extLst>
              </p:cNvPr>
              <p:cNvSpPr txBox="1"/>
              <p:nvPr/>
            </p:nvSpPr>
            <p:spPr>
              <a:xfrm>
                <a:off x="540000" y="2467694"/>
                <a:ext cx="6513001" cy="35409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）知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8" name="yt_shape_14394">
                <a:extLst>
                  <a:ext uri="{FF2B5EF4-FFF2-40B4-BE49-F238E27FC236}">
                    <a16:creationId xmlns:a16="http://schemas.microsoft.com/office/drawing/2014/main" id="{0A8954E1-B3E1-28BA-0A1B-ABBEAE00A9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67694"/>
                <a:ext cx="6513001" cy="3540906"/>
              </a:xfrm>
              <a:prstGeom prst="rect">
                <a:avLst/>
              </a:prstGeom>
              <a:blipFill>
                <a:blip r:embed="rId3"/>
                <a:stretch>
                  <a:fillRect l="-2903" r="-2060" b="-18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C6FBE22-EB76-05FB-F7BD-10BA67DAE001}"/>
                  </a:ext>
                </a:extLst>
              </p:cNvPr>
              <p:cNvSpPr txBox="1"/>
              <p:nvPr/>
            </p:nvSpPr>
            <p:spPr>
              <a:xfrm>
                <a:off x="449989" y="2420888"/>
                <a:ext cx="5050091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）由（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）知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C6FBE22-EB76-05FB-F7BD-10BA67DAE0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20888"/>
                <a:ext cx="5050091" cy="646189"/>
              </a:xfrm>
              <a:prstGeom prst="rect">
                <a:avLst/>
              </a:prstGeom>
              <a:blipFill>
                <a:blip r:embed="rId4"/>
                <a:stretch>
                  <a:fillRect l="-1932" r="-1932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24C07C54-3815-E371-569C-525259AC4A88}"/>
              </a:ext>
            </a:extLst>
          </p:cNvPr>
          <p:cNvSpPr txBox="1"/>
          <p:nvPr/>
        </p:nvSpPr>
        <p:spPr>
          <a:xfrm>
            <a:off x="449989" y="2973465"/>
            <a:ext cx="412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3AE13AF-9CE2-D179-C149-A4EF0BE3AD06}"/>
              </a:ext>
            </a:extLst>
          </p:cNvPr>
          <p:cNvSpPr txBox="1"/>
          <p:nvPr/>
        </p:nvSpPr>
        <p:spPr>
          <a:xfrm>
            <a:off x="449989" y="3448953"/>
            <a:ext cx="6630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D39F75F-5D8A-A116-AA2D-F6FF28C371BA}"/>
                  </a:ext>
                </a:extLst>
              </p:cNvPr>
              <p:cNvSpPr txBox="1"/>
              <p:nvPr/>
            </p:nvSpPr>
            <p:spPr>
              <a:xfrm>
                <a:off x="449989" y="3924441"/>
                <a:ext cx="3077719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D39F75F-5D8A-A116-AA2D-F6FF28C371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24441"/>
                <a:ext cx="3077719" cy="772808"/>
              </a:xfrm>
              <a:prstGeom prst="rect">
                <a:avLst/>
              </a:prstGeom>
              <a:blipFill>
                <a:blip r:embed="rId5"/>
                <a:stretch>
                  <a:fillRect l="-3168" r="-3168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D75B2CB-1832-E007-B9A0-A24AC595A8C3}"/>
                  </a:ext>
                </a:extLst>
              </p:cNvPr>
              <p:cNvSpPr txBox="1"/>
              <p:nvPr/>
            </p:nvSpPr>
            <p:spPr>
              <a:xfrm>
                <a:off x="449989" y="4603637"/>
                <a:ext cx="2062861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D75B2CB-1832-E007-B9A0-A24AC595A8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03637"/>
                <a:ext cx="2062861" cy="775221"/>
              </a:xfrm>
              <a:prstGeom prst="rect">
                <a:avLst/>
              </a:prstGeom>
              <a:blipFill>
                <a:blip r:embed="rId6"/>
                <a:stretch>
                  <a:fillRect l="-4734" r="-4734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CC4331B-A99B-6A99-E610-346FE7A90798}"/>
                  </a:ext>
                </a:extLst>
              </p:cNvPr>
              <p:cNvSpPr txBox="1"/>
              <p:nvPr/>
            </p:nvSpPr>
            <p:spPr>
              <a:xfrm>
                <a:off x="449989" y="5285246"/>
                <a:ext cx="3971036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CC4331B-A99B-6A99-E610-346FE7A907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85246"/>
                <a:ext cx="3971036" cy="735915"/>
              </a:xfrm>
              <a:prstGeom prst="rect">
                <a:avLst/>
              </a:prstGeom>
              <a:blipFill>
                <a:blip r:embed="rId7"/>
                <a:stretch>
                  <a:fillRect l="-2458" r="-2458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yt_image_14388">
            <a:extLst>
              <a:ext uri="{FF2B5EF4-FFF2-40B4-BE49-F238E27FC236}">
                <a16:creationId xmlns:a16="http://schemas.microsoft.com/office/drawing/2014/main" id="{E4246AE7-7B8E-469C-353D-55B42A731718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760296" y="3031429"/>
            <a:ext cx="2407204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8" name="yt_shape_14398"/>
          <p:cNvSpPr txBox="1"/>
          <p:nvPr/>
        </p:nvSpPr>
        <p:spPr>
          <a:xfrm>
            <a:off x="540119" y="8389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（苏州市中考）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，使得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399" name="yt_image_14399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21500" y="2534543"/>
            <a:ext cx="2613927" cy="1633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01" name="yt_shape_14401"/>
          <p:cNvSpPr txBox="1"/>
          <p:nvPr/>
        </p:nvSpPr>
        <p:spPr>
          <a:xfrm>
            <a:off x="540000" y="1916832"/>
            <a:ext cx="312906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FD821A-0EC4-9D46-BA3A-76070E72E49C}"/>
              </a:ext>
            </a:extLst>
          </p:cNvPr>
          <p:cNvSpPr txBox="1"/>
          <p:nvPr/>
        </p:nvSpPr>
        <p:spPr>
          <a:xfrm>
            <a:off x="449989" y="2466849"/>
            <a:ext cx="556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内接于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3A2D0B-EA7C-FB85-EFA4-1AB23AF26047}"/>
              </a:ext>
            </a:extLst>
          </p:cNvPr>
          <p:cNvSpPr txBox="1"/>
          <p:nvPr/>
        </p:nvSpPr>
        <p:spPr>
          <a:xfrm>
            <a:off x="449989" y="2942337"/>
            <a:ext cx="249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66D454-CC48-29D3-FEC9-A446BD235BFD}"/>
              </a:ext>
            </a:extLst>
          </p:cNvPr>
          <p:cNvSpPr txBox="1"/>
          <p:nvPr/>
        </p:nvSpPr>
        <p:spPr>
          <a:xfrm>
            <a:off x="449989" y="3417825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66B42E1-44EB-E2CB-3C1F-EE9000ADFF2F}"/>
                  </a:ext>
                </a:extLst>
              </p:cNvPr>
              <p:cNvSpPr txBox="1"/>
              <p:nvPr/>
            </p:nvSpPr>
            <p:spPr>
              <a:xfrm>
                <a:off x="449989" y="3893313"/>
                <a:ext cx="3660013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66B42E1-44EB-E2CB-3C1F-EE9000ADFF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93313"/>
                <a:ext cx="3660013" cy="646189"/>
              </a:xfrm>
              <a:prstGeom prst="rect">
                <a:avLst/>
              </a:prstGeom>
              <a:blipFill>
                <a:blip r:embed="rId3"/>
                <a:stretch>
                  <a:fillRect l="-2667" r="-2667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1456F73-B2DB-7E9B-24DC-33B266E475C4}"/>
                  </a:ext>
                </a:extLst>
              </p:cNvPr>
              <p:cNvSpPr txBox="1"/>
              <p:nvPr/>
            </p:nvSpPr>
            <p:spPr>
              <a:xfrm>
                <a:off x="449989" y="4221088"/>
                <a:ext cx="51794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1456F73-B2DB-7E9B-24DC-33B266E475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21088"/>
                <a:ext cx="5179441" cy="1611643"/>
              </a:xfrm>
              <a:prstGeom prst="rect">
                <a:avLst/>
              </a:prstGeom>
              <a:blipFill>
                <a:blip r:embed="rId4"/>
                <a:stretch>
                  <a:fillRect l="-18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C17045B-0E28-FB47-B61D-A31FB187E6B5}"/>
              </a:ext>
            </a:extLst>
          </p:cNvPr>
          <p:cNvSpPr txBox="1"/>
          <p:nvPr/>
        </p:nvSpPr>
        <p:spPr>
          <a:xfrm>
            <a:off x="449989" y="5739119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CC2FEB-56FA-4EF8-9C03-501FE135244D}"/>
              </a:ext>
            </a:extLst>
          </p:cNvPr>
          <p:cNvSpPr txBox="1"/>
          <p:nvPr/>
        </p:nvSpPr>
        <p:spPr>
          <a:xfrm>
            <a:off x="449989" y="6214607"/>
            <a:ext cx="167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03" name="yt_shape_14403"/>
              <p:cNvSpPr txBox="1"/>
              <p:nvPr/>
            </p:nvSpPr>
            <p:spPr>
              <a:xfrm>
                <a:off x="540000" y="1148999"/>
                <a:ext cx="7617470" cy="49200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证明：（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𝐷𝐶𝐸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03" name="yt_shape_14403" descr="{&quot;rangeId&quot;:2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48999"/>
                <a:ext cx="7617470" cy="4920001"/>
              </a:xfrm>
              <a:prstGeom prst="rect">
                <a:avLst/>
              </a:prstGeom>
              <a:blipFill>
                <a:blip r:embed="rId2"/>
                <a:stretch>
                  <a:fillRect l="-2482" t="-990" r="-1601" b="-2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4399">
            <a:extLst>
              <a:ext uri="{FF2B5EF4-FFF2-40B4-BE49-F238E27FC236}">
                <a16:creationId xmlns:a16="http://schemas.microsoft.com/office/drawing/2014/main" id="{253EB329-B56C-2C6B-A2B6-8C7F94FD7451}"/>
              </a:ex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1500" y="2534543"/>
            <a:ext cx="2613927" cy="1633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4405">
                <a:extLst>
                  <a:ext uri="{FF2B5EF4-FFF2-40B4-BE49-F238E27FC236}">
                    <a16:creationId xmlns:a16="http://schemas.microsoft.com/office/drawing/2014/main" id="{530CAA24-31EB-4E19-C22C-6219A77819F7}"/>
                  </a:ext>
                </a:extLst>
              </p:cNvPr>
              <p:cNvSpPr txBox="1"/>
              <p:nvPr/>
            </p:nvSpPr>
            <p:spPr>
              <a:xfrm>
                <a:off x="540000" y="1783166"/>
                <a:ext cx="6774290" cy="40868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𝐶𝑀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" name="yt_shape_14405">
                <a:extLst>
                  <a:ext uri="{FF2B5EF4-FFF2-40B4-BE49-F238E27FC236}">
                    <a16:creationId xmlns:a16="http://schemas.microsoft.com/office/drawing/2014/main" id="{530CAA24-31EB-4E19-C22C-6219A77819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83166"/>
                <a:ext cx="6774290" cy="4086824"/>
              </a:xfrm>
              <a:prstGeom prst="rect">
                <a:avLst/>
              </a:prstGeom>
              <a:blipFill>
                <a:blip r:embed="rId4"/>
                <a:stretch>
                  <a:fillRect l="-2790" t="-1343" r="-2070" b="-14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32713B7C-C979-C3CA-7747-50E68FE314A1}"/>
              </a:ext>
            </a:extLst>
          </p:cNvPr>
          <p:cNvSpPr txBox="1"/>
          <p:nvPr/>
        </p:nvSpPr>
        <p:spPr>
          <a:xfrm>
            <a:off x="449989" y="1736360"/>
            <a:ext cx="500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EAFA959-A72E-9931-42B3-828553B2D6CC}"/>
              </a:ext>
            </a:extLst>
          </p:cNvPr>
          <p:cNvSpPr txBox="1"/>
          <p:nvPr/>
        </p:nvSpPr>
        <p:spPr>
          <a:xfrm>
            <a:off x="449989" y="2211848"/>
            <a:ext cx="6888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22A633C-5940-F185-6ADA-C36415E52105}"/>
              </a:ext>
            </a:extLst>
          </p:cNvPr>
          <p:cNvSpPr txBox="1"/>
          <p:nvPr/>
        </p:nvSpPr>
        <p:spPr>
          <a:xfrm>
            <a:off x="449989" y="2687336"/>
            <a:ext cx="336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868A072-9955-093E-89C8-8279D6902911}"/>
                  </a:ext>
                </a:extLst>
              </p:cNvPr>
              <p:cNvSpPr txBox="1"/>
              <p:nvPr/>
            </p:nvSpPr>
            <p:spPr>
              <a:xfrm>
                <a:off x="449989" y="3162824"/>
                <a:ext cx="59696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868A072-9955-093E-89C8-8279D69029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62824"/>
                <a:ext cx="5969698" cy="765061"/>
              </a:xfrm>
              <a:prstGeom prst="rect">
                <a:avLst/>
              </a:prstGeom>
              <a:blipFill>
                <a:blip r:embed="rId5"/>
                <a:stretch>
                  <a:fillRect l="-1634" r="-194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9EAD4184-1633-E376-2B1B-892C9F4CB417}"/>
              </a:ext>
            </a:extLst>
          </p:cNvPr>
          <p:cNvSpPr txBox="1"/>
          <p:nvPr/>
        </p:nvSpPr>
        <p:spPr>
          <a:xfrm>
            <a:off x="449989" y="3834273"/>
            <a:ext cx="5723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5315E2C-33D3-FA5A-ACF9-F578FEA00D84}"/>
                  </a:ext>
                </a:extLst>
              </p:cNvPr>
              <p:cNvSpPr txBox="1"/>
              <p:nvPr/>
            </p:nvSpPr>
            <p:spPr>
              <a:xfrm>
                <a:off x="449989" y="4309761"/>
                <a:ext cx="4683951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5315E2C-33D3-FA5A-ACF9-F578FEA00D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09761"/>
                <a:ext cx="4683951" cy="852437"/>
              </a:xfrm>
              <a:prstGeom prst="rect">
                <a:avLst/>
              </a:prstGeom>
              <a:blipFill>
                <a:blip r:embed="rId6"/>
                <a:stretch>
                  <a:fillRect l="-2083" r="-2214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C079265F-40C2-DA18-69C8-CDFF69F3A31B}"/>
                  </a:ext>
                </a:extLst>
              </p:cNvPr>
              <p:cNvSpPr txBox="1"/>
              <p:nvPr/>
            </p:nvSpPr>
            <p:spPr>
              <a:xfrm>
                <a:off x="449989" y="5068586"/>
                <a:ext cx="3219260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DCB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𝐶𝑀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C079265F-40C2-DA18-69C8-CDFF69F3A3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68586"/>
                <a:ext cx="3219260" cy="808686"/>
              </a:xfrm>
              <a:prstGeom prst="rect">
                <a:avLst/>
              </a:prstGeom>
              <a:blipFill>
                <a:blip r:embed="rId7"/>
                <a:stretch>
                  <a:fillRect l="-3030" r="-3030" b="-7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yt_image_14407">
            <a:extLst>
              <a:ext uri="{FF2B5EF4-FFF2-40B4-BE49-F238E27FC236}">
                <a16:creationId xmlns:a16="http://schemas.microsoft.com/office/drawing/2014/main" id="{3AA06A3D-FD13-16C2-C0AE-E6F7688144EE}"/>
              </a:ex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131143" y="4456523"/>
            <a:ext cx="2304284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7" name="yt_shape_14307"/>
          <p:cNvSpPr txBox="1"/>
          <p:nvPr/>
        </p:nvSpPr>
        <p:spPr>
          <a:xfrm>
            <a:off x="540119" y="211368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（南充市中考）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311" name="yt_table_1431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881032"/>
              </p:ext>
            </p:extLst>
          </p:nvPr>
        </p:nvGraphicFramePr>
        <p:xfrm>
          <a:off x="540000" y="3079983"/>
          <a:ext cx="82226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640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641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42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B.22.5°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0"/>
                  </a:ext>
                </a:extLst>
              </a:tr>
            </a:tbl>
          </a:graphicData>
        </a:graphic>
      </p:graphicFrame>
      <p:grpSp>
        <p:nvGrpSpPr>
          <p:cNvPr id="14308" name="yt_shape_14308_skip" title="H_159.4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46205" y="3079983"/>
            <a:ext cx="1303565" cy="2024775"/>
            <a:chOff x="0" y="0"/>
            <a:chExt cx="1303565" cy="2024775"/>
          </a:xfrm>
        </p:grpSpPr>
        <p:pic>
          <p:nvPicPr>
            <p:cNvPr id="2" name="yt_image_1430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03565" cy="1628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10" name="yt_shape_14310"/>
            <p:cNvSpPr txBox="1"/>
            <p:nvPr/>
          </p:nvSpPr>
          <p:spPr>
            <a:xfrm>
              <a:off x="118501" y="166477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39F6AC9-6401-9000-DA68-31EDA9F73930}"/>
              </a:ext>
            </a:extLst>
          </p:cNvPr>
          <p:cNvSpPr txBox="1"/>
          <p:nvPr/>
        </p:nvSpPr>
        <p:spPr>
          <a:xfrm>
            <a:off x="2126508" y="2542370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3" name="yt_shape_14313"/>
          <p:cNvSpPr txBox="1"/>
          <p:nvPr/>
        </p:nvSpPr>
        <p:spPr>
          <a:xfrm>
            <a:off x="540119" y="210283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（云南省中考）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的弦，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的余弦值为（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17" name="yt_table_14317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40227744"/>
                  </p:ext>
                </p:extLst>
              </p:nvPr>
            </p:nvGraphicFramePr>
            <p:xfrm>
              <a:off x="540000" y="3069127"/>
              <a:ext cx="7314566" cy="635953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644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645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646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6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317" name="yt_table_14317_skip" descr="{&quot;rangeId&quot;:5,&quot;type&quot;:&quot;Option&quot;,&quot;drawing&quot;:[&quot;yt_shape_14314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40227744"/>
                  </p:ext>
                </p:extLst>
              </p:nvPr>
            </p:nvGraphicFramePr>
            <p:xfrm>
              <a:off x="540000" y="3069127"/>
              <a:ext cx="7314566" cy="635953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644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645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646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647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323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90" r="-15549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890" r="-5549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4224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314" name="yt_shape_14314_skip" title="H_161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55081" y="3069127"/>
            <a:ext cx="1494732" cy="2046492"/>
            <a:chOff x="0" y="0"/>
            <a:chExt cx="1494732" cy="2046492"/>
          </a:xfrm>
        </p:grpSpPr>
        <p:pic>
          <p:nvPicPr>
            <p:cNvPr id="2" name="yt_image_14314">
              <a:extLst>
                <a:ext uri="">
  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94732" cy="1650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16" name="yt_shape_14316"/>
            <p:cNvSpPr txBox="1"/>
            <p:nvPr/>
          </p:nvSpPr>
          <p:spPr>
            <a:xfrm>
              <a:off x="214085" y="16864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21FA167-55D6-6A1B-4083-CADD54BCC3AF}"/>
              </a:ext>
            </a:extLst>
          </p:cNvPr>
          <p:cNvSpPr txBox="1"/>
          <p:nvPr/>
        </p:nvSpPr>
        <p:spPr>
          <a:xfrm>
            <a:off x="6579446" y="2531514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8" name="yt_shape_14318"/>
          <p:cNvSpPr txBox="1"/>
          <p:nvPr/>
        </p:nvSpPr>
        <p:spPr>
          <a:xfrm>
            <a:off x="540119" y="90000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（吉林省中考）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上任意一点（点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不与点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重合），连结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的度数可能为（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322" name="yt_table_1432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9703417"/>
              </p:ext>
            </p:extLst>
          </p:nvPr>
        </p:nvGraphicFramePr>
        <p:xfrm>
          <a:off x="540000" y="1866295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648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49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50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6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2"/>
                  </a:ext>
                </a:extLst>
              </a:tr>
            </a:tbl>
          </a:graphicData>
        </a:graphic>
      </p:graphicFrame>
      <p:grpSp>
        <p:nvGrpSpPr>
          <p:cNvPr id="14319" name="yt_shape_14319_skip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19036" y="1866295"/>
            <a:ext cx="1430762" cy="1750455"/>
            <a:chOff x="0" y="0"/>
            <a:chExt cx="1430762" cy="1750455"/>
          </a:xfrm>
        </p:grpSpPr>
        <p:pic>
          <p:nvPicPr>
            <p:cNvPr id="3" name="yt_image_14319">
              <a:extLst>
                <a:ext uri="">
  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30762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21" name="yt_shape_14321"/>
            <p:cNvSpPr txBox="1"/>
            <p:nvPr/>
          </p:nvSpPr>
          <p:spPr>
            <a:xfrm>
              <a:off x="182100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324" name="yt_shape_14324"/>
          <p:cNvSpPr txBox="1"/>
          <p:nvPr/>
        </p:nvSpPr>
        <p:spPr>
          <a:xfrm>
            <a:off x="540119" y="366715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（广西壮族自治区中考）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28" name="yt_table_14328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69479307"/>
                  </p:ext>
                </p:extLst>
              </p:nvPr>
            </p:nvGraphicFramePr>
            <p:xfrm>
              <a:off x="540000" y="4633447"/>
              <a:ext cx="7719379" cy="462153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652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653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654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65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3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328" name="yt_table_14328_skip" descr="{&quot;rangeId&quot;:7,&quot;type&quot;:&quot;Option&quot;,&quot;drawing&quot;:[&quot;yt_shape_14325&quot;]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69479307"/>
                  </p:ext>
                </p:extLst>
              </p:nvPr>
            </p:nvGraphicFramePr>
            <p:xfrm>
              <a:off x="540000" y="4633447"/>
              <a:ext cx="7719379" cy="462153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652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653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654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655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632" r="-244293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22" t="-2632" r="-146301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325" name="yt_shape_14325_skip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13141" y="4633447"/>
            <a:ext cx="1436659" cy="1854468"/>
            <a:chOff x="0" y="0"/>
            <a:chExt cx="1436659" cy="1854468"/>
          </a:xfrm>
        </p:grpSpPr>
        <p:pic>
          <p:nvPicPr>
            <p:cNvPr id="2" name="yt_image_14325">
              <a:extLst>
                <a:ext uri="">
                  <a16:creationId xmlns:m="http://schemas.openxmlformats.org/officeDocument/2006/math"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36659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27" name="yt_shape_14327"/>
            <p:cNvSpPr txBox="1"/>
            <p:nvPr/>
          </p:nvSpPr>
          <p:spPr>
            <a:xfrm>
              <a:off x="185048" y="14944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F78A162-E743-D7A2-713B-9B72D65A826A}"/>
              </a:ext>
            </a:extLst>
          </p:cNvPr>
          <p:cNvSpPr txBox="1"/>
          <p:nvPr/>
        </p:nvSpPr>
        <p:spPr>
          <a:xfrm>
            <a:off x="9519496" y="132868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BF5D73-C9A1-7302-E122-99544C120969}"/>
              </a:ext>
            </a:extLst>
          </p:cNvPr>
          <p:cNvSpPr txBox="1"/>
          <p:nvPr/>
        </p:nvSpPr>
        <p:spPr>
          <a:xfrm>
            <a:off x="3299671" y="4095834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9" name="yt_shape_14329"/>
          <p:cNvSpPr txBox="1"/>
          <p:nvPr/>
        </p:nvSpPr>
        <p:spPr>
          <a:xfrm>
            <a:off x="540119" y="1907993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如图，等腰直角三角板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与量角器的直径重合，点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是量角器上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刻度线的外端点，连结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333" name="yt_table_1433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942551"/>
              </p:ext>
            </p:extLst>
          </p:nvPr>
        </p:nvGraphicFramePr>
        <p:xfrm>
          <a:off x="540000" y="2874288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656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57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58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6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4"/>
                  </a:ext>
                </a:extLst>
              </a:tr>
            </a:tbl>
          </a:graphicData>
        </a:graphic>
      </p:graphicFrame>
      <p:grpSp>
        <p:nvGrpSpPr>
          <p:cNvPr id="14330" name="yt_shape_14330_skip" title="H_191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46396" y="2874288"/>
            <a:ext cx="1903507" cy="2436255"/>
            <a:chOff x="0" y="0"/>
            <a:chExt cx="1903507" cy="2436255"/>
          </a:xfrm>
        </p:grpSpPr>
        <p:pic>
          <p:nvPicPr>
            <p:cNvPr id="2" name="yt_image_1433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03507" cy="20402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32" name="yt_shape_14332"/>
            <p:cNvSpPr txBox="1"/>
            <p:nvPr/>
          </p:nvSpPr>
          <p:spPr>
            <a:xfrm>
              <a:off x="418472" y="20762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20DF1EF-C612-C7CD-76A1-85FDB2A2F78C}"/>
              </a:ext>
            </a:extLst>
          </p:cNvPr>
          <p:cNvSpPr txBox="1"/>
          <p:nvPr/>
        </p:nvSpPr>
        <p:spPr>
          <a:xfrm>
            <a:off x="8254257" y="2336675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35" name="yt_shape_14335"/>
              <p:cNvSpPr txBox="1"/>
              <p:nvPr/>
            </p:nvSpPr>
            <p:spPr>
              <a:xfrm>
                <a:off x="540119" y="1914122"/>
                <a:ext cx="11111999" cy="14734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（眉山市中考）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为直径的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为圆上的一点，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的度数为（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335" name="yt_shape_14335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14122"/>
                <a:ext cx="11111999" cy="1473480"/>
              </a:xfrm>
              <a:prstGeom prst="rect">
                <a:avLst/>
              </a:prstGeom>
              <a:blipFill>
                <a:blip r:embed="rId2"/>
                <a:stretch>
                  <a:fillRect l="-1701" r="-1262" b="-111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340" name="yt_table_1434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933145"/>
              </p:ext>
            </p:extLst>
          </p:nvPr>
        </p:nvGraphicFramePr>
        <p:xfrm>
          <a:off x="540000" y="3438390"/>
          <a:ext cx="82226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660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61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662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6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B.21°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C.22.5°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5"/>
                  </a:ext>
                </a:extLst>
              </a:tr>
            </a:tbl>
          </a:graphicData>
        </a:graphic>
      </p:graphicFrame>
      <p:grpSp>
        <p:nvGrpSpPr>
          <p:cNvPr id="14337" name="yt_shape_14337_skip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29677" y="3438390"/>
            <a:ext cx="1620163" cy="1865898"/>
            <a:chOff x="0" y="0"/>
            <a:chExt cx="1620163" cy="1865898"/>
          </a:xfrm>
        </p:grpSpPr>
        <p:pic>
          <p:nvPicPr>
            <p:cNvPr id="2" name="yt_image_1433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20163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39" name="yt_shape_14339"/>
            <p:cNvSpPr txBox="1"/>
            <p:nvPr/>
          </p:nvSpPr>
          <p:spPr>
            <a:xfrm>
              <a:off x="276800" y="150589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1DD26A2-10D4-4D13-C6D6-1CD68AEA4AAC}"/>
              </a:ext>
            </a:extLst>
          </p:cNvPr>
          <p:cNvSpPr txBox="1"/>
          <p:nvPr/>
        </p:nvSpPr>
        <p:spPr>
          <a:xfrm>
            <a:off x="1516908" y="2895381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yt_shape_14342"/>
          <p:cNvSpPr txBox="1"/>
          <p:nvPr/>
        </p:nvSpPr>
        <p:spPr>
          <a:xfrm>
            <a:off x="540000" y="1709541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43" name="yt_shape_14343"/>
              <p:cNvSpPr txBox="1"/>
              <p:nvPr/>
            </p:nvSpPr>
            <p:spPr>
              <a:xfrm>
                <a:off x="540119" y="2195705"/>
                <a:ext cx="11111999" cy="9529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（长沙市中考）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，圆心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的半径长为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43" name="yt_shape_14343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95705"/>
                <a:ext cx="11111999" cy="952953"/>
              </a:xfrm>
              <a:prstGeom prst="rect">
                <a:avLst/>
              </a:prstGeom>
              <a:blipFill>
                <a:blip r:embed="rId2"/>
                <a:stretch>
                  <a:fillRect l="-1701" t="-5096" r="-1701" b="-18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48" name="yt_shape_14348"/>
          <p:cNvSpPr txBox="1"/>
          <p:nvPr/>
        </p:nvSpPr>
        <p:spPr>
          <a:xfrm>
            <a:off x="540000" y="518580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45" name="yt_shape_14345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02198" y="3351810"/>
            <a:ext cx="1387602" cy="1783602"/>
            <a:chOff x="0" y="0"/>
            <a:chExt cx="1387602" cy="1783602"/>
          </a:xfrm>
        </p:grpSpPr>
        <p:pic>
          <p:nvPicPr>
            <p:cNvPr id="2" name="yt_image_14345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87602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47" name="yt_shape_14347"/>
            <p:cNvSpPr txBox="1"/>
            <p:nvPr/>
          </p:nvSpPr>
          <p:spPr>
            <a:xfrm>
              <a:off x="160520" y="14236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48C22B4-07A6-5905-C947-84C0D0E508BC}"/>
                  </a:ext>
                </a:extLst>
              </p:cNvPr>
              <p:cNvSpPr txBox="1"/>
              <p:nvPr/>
            </p:nvSpPr>
            <p:spPr>
              <a:xfrm>
                <a:off x="1669308" y="2543437"/>
                <a:ext cx="716788" cy="5618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1, 'hasSerialNum': 1, 'mathAnswerShape': 1}">
                <a:extLst>
                  <a:ext uri="{FF2B5EF4-FFF2-40B4-BE49-F238E27FC236}">
                    <a16:creationId xmlns:a16="http://schemas.microsoft.com/office/drawing/2014/main" id="{848C22B4-07A6-5905-C947-84C0D0E508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308" y="2543437"/>
                <a:ext cx="716788" cy="561861"/>
              </a:xfrm>
              <a:prstGeom prst="rect">
                <a:avLst/>
              </a:prstGeom>
              <a:blipFill>
                <a:blip r:embed="rId4"/>
                <a:stretch>
                  <a:fillRect l="-13675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49" name="yt_shape_14349"/>
              <p:cNvSpPr txBox="1"/>
              <p:nvPr/>
            </p:nvSpPr>
            <p:spPr>
              <a:xfrm>
                <a:off x="540000" y="2142958"/>
                <a:ext cx="8869095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65°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49" name="yt_shape_14349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42958"/>
                <a:ext cx="8869095" cy="490006"/>
              </a:xfrm>
              <a:prstGeom prst="rect">
                <a:avLst/>
              </a:prstGeom>
              <a:blipFill>
                <a:blip r:embed="rId2"/>
                <a:stretch>
                  <a:fillRect l="-2132" r="-1169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54" name="yt_shape_14354"/>
          <p:cNvSpPr txBox="1"/>
          <p:nvPr/>
        </p:nvSpPr>
        <p:spPr>
          <a:xfrm>
            <a:off x="540000" y="475239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51" name="yt_shape_14351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1506" y="2836116"/>
            <a:ext cx="1488987" cy="1865898"/>
            <a:chOff x="0" y="0"/>
            <a:chExt cx="1488987" cy="1865898"/>
          </a:xfrm>
        </p:grpSpPr>
        <p:pic>
          <p:nvPicPr>
            <p:cNvPr id="2" name="yt_image_14351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88987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53" name="yt_shape_14353"/>
            <p:cNvSpPr txBox="1"/>
            <p:nvPr/>
          </p:nvSpPr>
          <p:spPr>
            <a:xfrm>
              <a:off x="135029" y="150589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E73C302-AAFF-5C97-BFC6-03A6D5101640}"/>
              </a:ext>
            </a:extLst>
          </p:cNvPr>
          <p:cNvSpPr txBox="1"/>
          <p:nvPr/>
        </p:nvSpPr>
        <p:spPr>
          <a:xfrm>
            <a:off x="8425272" y="2096152"/>
            <a:ext cx="607124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65°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55" name="yt_shape_14355"/>
              <p:cNvSpPr txBox="1"/>
              <p:nvPr/>
            </p:nvSpPr>
            <p:spPr>
              <a:xfrm>
                <a:off x="540119" y="1952844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（十堰市中考）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的平分线交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55" name="yt_shape_14355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52844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1" t="-5128" r="-1592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60" name="yt_shape_14360"/>
          <p:cNvSpPr txBox="1"/>
          <p:nvPr/>
        </p:nvSpPr>
        <p:spPr>
          <a:xfrm>
            <a:off x="540000" y="494250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57" name="yt_shape_14357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1095" y="3102794"/>
            <a:ext cx="1469809" cy="1789317"/>
            <a:chOff x="0" y="0"/>
            <a:chExt cx="1469809" cy="1789317"/>
          </a:xfrm>
        </p:grpSpPr>
        <p:pic>
          <p:nvPicPr>
            <p:cNvPr id="2" name="yt_image_1435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69809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59" name="yt_shape_14359"/>
            <p:cNvSpPr txBox="1"/>
            <p:nvPr/>
          </p:nvSpPr>
          <p:spPr>
            <a:xfrm>
              <a:off x="125440" y="142931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9CEFFAF-E8F8-ADCD-AD25-E1FBD3DE8E67}"/>
              </a:ext>
            </a:extLst>
          </p:cNvPr>
          <p:cNvSpPr txBox="1"/>
          <p:nvPr/>
        </p:nvSpPr>
        <p:spPr>
          <a:xfrm>
            <a:off x="5652473" y="2381526"/>
            <a:ext cx="332485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2006</Words>
  <Application>Microsoft Office PowerPoint</Application>
  <PresentationFormat>宽屏</PresentationFormat>
  <Paragraphs>157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43</cp:revision>
  <dcterms:created xsi:type="dcterms:W3CDTF">2023-05-05T05:33:04Z</dcterms:created>
  <dcterms:modified xsi:type="dcterms:W3CDTF">2023-10-21T12:29:33Z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