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sldIdLst>
    <p:sldId id="363" r:id="rId2"/>
    <p:sldId id="404" r:id="rId3"/>
    <p:sldId id="405" r:id="rId4"/>
    <p:sldId id="401" r:id="rId5"/>
    <p:sldId id="400" r:id="rId6"/>
    <p:sldId id="399" r:id="rId7"/>
    <p:sldId id="397" r:id="rId8"/>
    <p:sldId id="396" r:id="rId9"/>
    <p:sldId id="395" r:id="rId10"/>
    <p:sldId id="393" r:id="rId11"/>
    <p:sldId id="392" r:id="rId12"/>
    <p:sldId id="390" r:id="rId13"/>
    <p:sldId id="389" r:id="rId14"/>
    <p:sldId id="388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7" r:id="rId26"/>
    <p:sldId id="375" r:id="rId27"/>
    <p:sldId id="374" r:id="rId28"/>
    <p:sldId id="373" r:id="rId29"/>
    <p:sldId id="372" r:id="rId30"/>
    <p:sldId id="371" r:id="rId31"/>
    <p:sldId id="370" r:id="rId32"/>
    <p:sldId id="368" r:id="rId33"/>
    <p:sldId id="367" r:id="rId34"/>
    <p:sldId id="366" r:id="rId35"/>
    <p:sldId id="365" r:id="rId36"/>
    <p:sldId id="364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4" d="100"/>
          <a:sy n="104" d="100"/>
        </p:scale>
        <p:origin x="75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1AA8B-D7B1-45C0-93E5-A9522EE941A0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604374-BAC5-4F8A-9EB9-9596844850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666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04374-BAC5-4F8A-9EB9-9596844850E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293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04374-BAC5-4F8A-9EB9-9596844850E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448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1B8FF-D241-9DBC-9F11-E7984EFB88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271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FFF4B-ADF8-A460-BC73-E3DF33C480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9" y="1268760"/>
            <a:ext cx="9264432" cy="380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F9348-6A17-47A8-AFAF-B57C6E487D09}"/>
              </a:ext>
            </a:extLst>
          </p:cNvPr>
          <p:cNvSpPr/>
          <p:nvPr/>
        </p:nvSpPr>
        <p:spPr bwMode="auto">
          <a:xfrm>
            <a:off x="8760296" y="4005064"/>
            <a:ext cx="504056" cy="551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99EA50-10D6-630F-0241-447B96C76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2" r="12885"/>
          <a:stretch/>
        </p:blipFill>
        <p:spPr>
          <a:xfrm>
            <a:off x="9452250" y="1628800"/>
            <a:ext cx="2497403" cy="292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226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F4FCB-95B5-4DBD-D0F5-2F19604E5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16CFC-53F4-4A03-4108-D672E9625AB6}"/>
              </a:ext>
            </a:extLst>
          </p:cNvPr>
          <p:cNvSpPr/>
          <p:nvPr/>
        </p:nvSpPr>
        <p:spPr bwMode="auto">
          <a:xfrm>
            <a:off x="1710476" y="3081965"/>
            <a:ext cx="514285" cy="40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D411E8-56E8-2C31-C992-D20EE85D91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4727848" y="3081965"/>
            <a:ext cx="3215760" cy="29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566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4FB2B-5B5E-62AF-8D38-30FA6567DD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AA0EA-1F62-0649-C5C9-105823EC7AE8}"/>
              </a:ext>
            </a:extLst>
          </p:cNvPr>
          <p:cNvSpPr/>
          <p:nvPr/>
        </p:nvSpPr>
        <p:spPr bwMode="auto">
          <a:xfrm>
            <a:off x="6177142" y="1717387"/>
            <a:ext cx="247619" cy="29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4E048-788B-3469-8A27-42A6A3A91386}"/>
              </a:ext>
            </a:extLst>
          </p:cNvPr>
          <p:cNvSpPr/>
          <p:nvPr/>
        </p:nvSpPr>
        <p:spPr bwMode="auto">
          <a:xfrm>
            <a:off x="7043809" y="2902363"/>
            <a:ext cx="276190" cy="286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27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B09E8-AE2F-D0A5-B768-7E910C378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97A75-62ED-1B93-8492-1A6DE3C5A511}"/>
              </a:ext>
            </a:extLst>
          </p:cNvPr>
          <p:cNvSpPr/>
          <p:nvPr/>
        </p:nvSpPr>
        <p:spPr bwMode="auto">
          <a:xfrm>
            <a:off x="10081904" y="2006284"/>
            <a:ext cx="266666" cy="287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D411E8-56E8-2C31-C992-D20EE85D91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9" r="38221"/>
          <a:stretch/>
        </p:blipFill>
        <p:spPr>
          <a:xfrm>
            <a:off x="4571828" y="2780928"/>
            <a:ext cx="3096344" cy="29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748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BE0ED-3A42-DA49-FAED-A04AF96A2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9E8D01-6215-04DF-D41C-FC31396AEBC2}"/>
              </a:ext>
            </a:extLst>
          </p:cNvPr>
          <p:cNvSpPr/>
          <p:nvPr/>
        </p:nvSpPr>
        <p:spPr bwMode="auto">
          <a:xfrm>
            <a:off x="3767619" y="2276873"/>
            <a:ext cx="619047" cy="7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D411E8-56E8-2C31-C992-D20EE85D91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/>
          <a:stretch/>
        </p:blipFill>
        <p:spPr>
          <a:xfrm>
            <a:off x="4223792" y="3403065"/>
            <a:ext cx="3983840" cy="29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927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5D66C-A3B9-D4D9-F37D-ACBA975AC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4065E-E95A-B3A7-55C5-12057D83D6DA}"/>
              </a:ext>
            </a:extLst>
          </p:cNvPr>
          <p:cNvSpPr/>
          <p:nvPr/>
        </p:nvSpPr>
        <p:spPr bwMode="auto">
          <a:xfrm>
            <a:off x="7310476" y="2841357"/>
            <a:ext cx="514285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0BFF3-2F0E-6C09-1CCF-D8375F26DEE0}"/>
              </a:ext>
            </a:extLst>
          </p:cNvPr>
          <p:cNvSpPr/>
          <p:nvPr/>
        </p:nvSpPr>
        <p:spPr bwMode="auto">
          <a:xfrm>
            <a:off x="10472380" y="2831820"/>
            <a:ext cx="257142" cy="295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BC67C3-BDF9-62FF-2031-2EDBF780CFD2}"/>
              </a:ext>
            </a:extLst>
          </p:cNvPr>
          <p:cNvSpPr/>
          <p:nvPr/>
        </p:nvSpPr>
        <p:spPr bwMode="auto">
          <a:xfrm>
            <a:off x="1310476" y="4558114"/>
            <a:ext cx="3633396" cy="35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449884-B23F-2EF4-44D5-EC97D35703EA}"/>
              </a:ext>
            </a:extLst>
          </p:cNvPr>
          <p:cNvSpPr/>
          <p:nvPr/>
        </p:nvSpPr>
        <p:spPr bwMode="auto">
          <a:xfrm>
            <a:off x="1348571" y="5101754"/>
            <a:ext cx="1363053" cy="34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449884-B23F-2EF4-44D5-EC97D35703EA}"/>
              </a:ext>
            </a:extLst>
          </p:cNvPr>
          <p:cNvSpPr/>
          <p:nvPr/>
        </p:nvSpPr>
        <p:spPr bwMode="auto">
          <a:xfrm>
            <a:off x="2711623" y="5101754"/>
            <a:ext cx="5713137" cy="34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1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72A01-1D21-3B77-4D8A-7A2B4C3962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"/>
          <a:stretch/>
        </p:blipFill>
        <p:spPr>
          <a:xfrm>
            <a:off x="720000" y="972000"/>
            <a:ext cx="10800000" cy="4833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776E59-C3C8-0D85-D573-6DC71EB6C94A}"/>
              </a:ext>
            </a:extLst>
          </p:cNvPr>
          <p:cNvSpPr/>
          <p:nvPr/>
        </p:nvSpPr>
        <p:spPr bwMode="auto">
          <a:xfrm>
            <a:off x="1310476" y="2810994"/>
            <a:ext cx="4666666" cy="34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4FA48-BE36-2A49-7340-FD131B57A026}"/>
              </a:ext>
            </a:extLst>
          </p:cNvPr>
          <p:cNvSpPr/>
          <p:nvPr/>
        </p:nvSpPr>
        <p:spPr bwMode="auto">
          <a:xfrm>
            <a:off x="1320000" y="3354117"/>
            <a:ext cx="4419047" cy="33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DE84E7-6707-82AF-92B8-C75C77A10335}"/>
              </a:ext>
            </a:extLst>
          </p:cNvPr>
          <p:cNvSpPr/>
          <p:nvPr/>
        </p:nvSpPr>
        <p:spPr bwMode="auto">
          <a:xfrm>
            <a:off x="1320001" y="3925825"/>
            <a:ext cx="1967687" cy="6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3832C8-7AE1-22D3-EB19-C8267E20B58D}"/>
              </a:ext>
            </a:extLst>
          </p:cNvPr>
          <p:cNvSpPr/>
          <p:nvPr/>
        </p:nvSpPr>
        <p:spPr bwMode="auto">
          <a:xfrm>
            <a:off x="1367619" y="4888200"/>
            <a:ext cx="3152380" cy="371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92D12B-2C3D-EE82-41EC-9EB8103C7825}"/>
              </a:ext>
            </a:extLst>
          </p:cNvPr>
          <p:cNvSpPr/>
          <p:nvPr/>
        </p:nvSpPr>
        <p:spPr bwMode="auto">
          <a:xfrm>
            <a:off x="1367619" y="5488493"/>
            <a:ext cx="1409523" cy="266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DE84E7-6707-82AF-92B8-C75C77A10335}"/>
              </a:ext>
            </a:extLst>
          </p:cNvPr>
          <p:cNvSpPr/>
          <p:nvPr/>
        </p:nvSpPr>
        <p:spPr bwMode="auto">
          <a:xfrm>
            <a:off x="3287687" y="3925825"/>
            <a:ext cx="2689455" cy="647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2694142"/>
            <a:ext cx="2952328" cy="222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3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0000" y="869518"/>
            <a:ext cx="10800000" cy="3034608"/>
            <a:chOff x="720000" y="869518"/>
            <a:chExt cx="10800000" cy="303460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EB94DC29-6457-A58F-12B6-60C96F64E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000" y="972000"/>
              <a:ext cx="10800000" cy="293212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4" name="img_16777215">
              <a:extLst>
                <a:ext uri="{FF2B5EF4-FFF2-40B4-BE49-F238E27FC236}">
                  <a16:creationId xmlns:a16="http://schemas.microsoft.com/office/drawing/2014/main" id="{5D072A01-1D21-3B77-4D8A-7A2B4C396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7924"/>
            <a:stretch/>
          </p:blipFill>
          <p:spPr>
            <a:xfrm>
              <a:off x="720000" y="869518"/>
              <a:ext cx="10800000" cy="10248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3573016"/>
            <a:ext cx="277177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46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5EF37-4FCC-A8FF-5BC9-D147FE096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4F4F4C-B344-D893-387D-4B21860A18D5}"/>
              </a:ext>
            </a:extLst>
          </p:cNvPr>
          <p:cNvSpPr/>
          <p:nvPr/>
        </p:nvSpPr>
        <p:spPr bwMode="auto">
          <a:xfrm>
            <a:off x="681904" y="1076808"/>
            <a:ext cx="2619047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560CB6-5F69-E72F-C2F6-A0C8B49B493C}"/>
              </a:ext>
            </a:extLst>
          </p:cNvPr>
          <p:cNvSpPr/>
          <p:nvPr/>
        </p:nvSpPr>
        <p:spPr bwMode="auto">
          <a:xfrm>
            <a:off x="681904" y="1610377"/>
            <a:ext cx="3253856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6C70F-828B-35CE-89E3-12267DFB0C15}"/>
              </a:ext>
            </a:extLst>
          </p:cNvPr>
          <p:cNvSpPr/>
          <p:nvPr/>
        </p:nvSpPr>
        <p:spPr bwMode="auto">
          <a:xfrm>
            <a:off x="681904" y="2143946"/>
            <a:ext cx="4261968" cy="304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5941125-24D8-9F0D-F9B5-08F2838EEE4F}"/>
              </a:ext>
            </a:extLst>
          </p:cNvPr>
          <p:cNvSpPr/>
          <p:nvPr/>
        </p:nvSpPr>
        <p:spPr bwMode="auto">
          <a:xfrm>
            <a:off x="681904" y="2687043"/>
            <a:ext cx="5771429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0A3AA6E-2081-076B-F729-8E2895352682}"/>
              </a:ext>
            </a:extLst>
          </p:cNvPr>
          <p:cNvSpPr/>
          <p:nvPr/>
        </p:nvSpPr>
        <p:spPr bwMode="auto">
          <a:xfrm>
            <a:off x="719999" y="3258724"/>
            <a:ext cx="2685714" cy="64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4E7C26C-A7C0-E9FF-6DF9-C42F93FB06A0}"/>
              </a:ext>
            </a:extLst>
          </p:cNvPr>
          <p:cNvSpPr/>
          <p:nvPr/>
        </p:nvSpPr>
        <p:spPr bwMode="auto">
          <a:xfrm>
            <a:off x="720001" y="4221055"/>
            <a:ext cx="6171428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0238790-194E-86CD-152E-7D2B3364F0C0}"/>
              </a:ext>
            </a:extLst>
          </p:cNvPr>
          <p:cNvSpPr/>
          <p:nvPr/>
        </p:nvSpPr>
        <p:spPr bwMode="auto">
          <a:xfrm>
            <a:off x="681904" y="4868960"/>
            <a:ext cx="4361904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CFBDAF3-B78C-D474-D9EB-608E0E55B4AB}"/>
              </a:ext>
            </a:extLst>
          </p:cNvPr>
          <p:cNvSpPr/>
          <p:nvPr/>
        </p:nvSpPr>
        <p:spPr bwMode="auto">
          <a:xfrm>
            <a:off x="681904" y="5535921"/>
            <a:ext cx="3038095" cy="352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44F4F4C-B344-D893-387D-4B21860A18D5}"/>
              </a:ext>
            </a:extLst>
          </p:cNvPr>
          <p:cNvSpPr/>
          <p:nvPr/>
        </p:nvSpPr>
        <p:spPr bwMode="auto">
          <a:xfrm>
            <a:off x="3300951" y="1076808"/>
            <a:ext cx="2363001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44F4F4C-B344-D893-387D-4B21860A18D5}"/>
              </a:ext>
            </a:extLst>
          </p:cNvPr>
          <p:cNvSpPr/>
          <p:nvPr/>
        </p:nvSpPr>
        <p:spPr bwMode="auto">
          <a:xfrm>
            <a:off x="5663952" y="1076808"/>
            <a:ext cx="3332237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1560CB6-5F69-E72F-C2F6-A0C8B49B493C}"/>
              </a:ext>
            </a:extLst>
          </p:cNvPr>
          <p:cNvSpPr/>
          <p:nvPr/>
        </p:nvSpPr>
        <p:spPr bwMode="auto">
          <a:xfrm>
            <a:off x="3935760" y="1610377"/>
            <a:ext cx="2403286" cy="333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101" y="1401091"/>
            <a:ext cx="2929175" cy="274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2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ADDEF-6E48-ABD7-5E98-63477DEF1D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84"/>
          <a:stretch/>
        </p:blipFill>
        <p:spPr>
          <a:xfrm>
            <a:off x="720000" y="972000"/>
            <a:ext cx="10800000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F5D9EB-71FF-5CBE-62B8-35C5E9FF7E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356992"/>
            <a:ext cx="10800000" cy="29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484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D6877-EEE8-B28D-8402-C78E6A0CEC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492749"/>
            <a:ext cx="10800000" cy="56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3D72F1-D0CC-A0C4-E8DB-61E94836AF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72"/>
          <a:stretch/>
        </p:blipFill>
        <p:spPr>
          <a:xfrm>
            <a:off x="696000" y="2060848"/>
            <a:ext cx="10800000" cy="19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38443-A2B4-1E9E-EF86-D8C5ADC06413}"/>
              </a:ext>
            </a:extLst>
          </p:cNvPr>
          <p:cNvSpPr/>
          <p:nvPr/>
        </p:nvSpPr>
        <p:spPr bwMode="auto">
          <a:xfrm>
            <a:off x="10543619" y="2280227"/>
            <a:ext cx="285715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47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5D9EB-71FF-5CBE-62B8-35C5E9FF7E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924944"/>
            <a:ext cx="10800000" cy="2950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DADDEF-6E48-ABD7-5E98-63477DEF1D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83"/>
          <a:stretch/>
        </p:blipFill>
        <p:spPr>
          <a:xfrm>
            <a:off x="359960" y="980728"/>
            <a:ext cx="10800000" cy="184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530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A6404-F0D5-F323-7776-F11296C886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4CA9E-9C29-F06C-1768-8C99B7B5F0C8}"/>
              </a:ext>
            </a:extLst>
          </p:cNvPr>
          <p:cNvSpPr/>
          <p:nvPr/>
        </p:nvSpPr>
        <p:spPr bwMode="auto">
          <a:xfrm>
            <a:off x="681904" y="1038677"/>
            <a:ext cx="3325864" cy="80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CCA91B-A304-E6A3-85B3-08F12B0E5C60}"/>
              </a:ext>
            </a:extLst>
          </p:cNvPr>
          <p:cNvSpPr/>
          <p:nvPr/>
        </p:nvSpPr>
        <p:spPr bwMode="auto">
          <a:xfrm>
            <a:off x="681905" y="1981678"/>
            <a:ext cx="1466666" cy="34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6BCD6F-977F-767B-F9D0-0BA991877208}"/>
              </a:ext>
            </a:extLst>
          </p:cNvPr>
          <p:cNvSpPr/>
          <p:nvPr/>
        </p:nvSpPr>
        <p:spPr bwMode="auto">
          <a:xfrm>
            <a:off x="681904" y="2534144"/>
            <a:ext cx="4123809" cy="31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DC7B02A-EB4E-1562-5619-F82C35D15E9F}"/>
              </a:ext>
            </a:extLst>
          </p:cNvPr>
          <p:cNvSpPr/>
          <p:nvPr/>
        </p:nvSpPr>
        <p:spPr bwMode="auto">
          <a:xfrm>
            <a:off x="720000" y="3058034"/>
            <a:ext cx="9912503" cy="73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50BB6CF-D5D6-4BE7-496A-3F194A24AC6E}"/>
              </a:ext>
            </a:extLst>
          </p:cNvPr>
          <p:cNvSpPr/>
          <p:nvPr/>
        </p:nvSpPr>
        <p:spPr bwMode="auto">
          <a:xfrm>
            <a:off x="681904" y="3981985"/>
            <a:ext cx="1466666" cy="34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FC4CA9E-9C29-F06C-1768-8C99B7B5F0C8}"/>
              </a:ext>
            </a:extLst>
          </p:cNvPr>
          <p:cNvSpPr/>
          <p:nvPr/>
        </p:nvSpPr>
        <p:spPr bwMode="auto">
          <a:xfrm>
            <a:off x="4007768" y="1038677"/>
            <a:ext cx="6264696" cy="80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8CCA91B-A304-E6A3-85B3-08F12B0E5C60}"/>
              </a:ext>
            </a:extLst>
          </p:cNvPr>
          <p:cNvSpPr/>
          <p:nvPr/>
        </p:nvSpPr>
        <p:spPr bwMode="auto">
          <a:xfrm>
            <a:off x="2148570" y="1981678"/>
            <a:ext cx="2371429" cy="34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5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7" grpId="0" animBg="1"/>
      <p:bldP spid="25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CDDA6-526E-9487-4EF8-E22843329C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4944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79CA6-DADC-4FB9-D86A-1FF8BDA51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47239-61FB-8BA5-4735-B79828A8CBA5}"/>
              </a:ext>
            </a:extLst>
          </p:cNvPr>
          <p:cNvSpPr/>
          <p:nvPr/>
        </p:nvSpPr>
        <p:spPr bwMode="auto">
          <a:xfrm>
            <a:off x="681905" y="3481295"/>
            <a:ext cx="3181848" cy="83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6A17E9-21B4-C317-C041-11E607D0C77D}"/>
              </a:ext>
            </a:extLst>
          </p:cNvPr>
          <p:cNvSpPr/>
          <p:nvPr/>
        </p:nvSpPr>
        <p:spPr bwMode="auto">
          <a:xfrm>
            <a:off x="681904" y="4521269"/>
            <a:ext cx="7142288" cy="343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C47239-61FB-8BA5-4735-B79828A8CBA5}"/>
              </a:ext>
            </a:extLst>
          </p:cNvPr>
          <p:cNvSpPr/>
          <p:nvPr/>
        </p:nvSpPr>
        <p:spPr bwMode="auto">
          <a:xfrm>
            <a:off x="3863753" y="3481295"/>
            <a:ext cx="3744415" cy="83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C47239-61FB-8BA5-4735-B79828A8CBA5}"/>
              </a:ext>
            </a:extLst>
          </p:cNvPr>
          <p:cNvSpPr/>
          <p:nvPr/>
        </p:nvSpPr>
        <p:spPr bwMode="auto">
          <a:xfrm>
            <a:off x="7608168" y="3481295"/>
            <a:ext cx="2188021" cy="83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61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A1A9C-A918-6816-4729-5CA978E5FF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18BBA-188B-024A-7947-A742B2A48872}"/>
              </a:ext>
            </a:extLst>
          </p:cNvPr>
          <p:cNvSpPr/>
          <p:nvPr/>
        </p:nvSpPr>
        <p:spPr bwMode="auto">
          <a:xfrm>
            <a:off x="681904" y="1038685"/>
            <a:ext cx="5961904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DC3F61-314A-5819-4873-1BB3A46BBE49}"/>
              </a:ext>
            </a:extLst>
          </p:cNvPr>
          <p:cNvSpPr/>
          <p:nvPr/>
        </p:nvSpPr>
        <p:spPr bwMode="auto">
          <a:xfrm>
            <a:off x="681904" y="1572169"/>
            <a:ext cx="6278192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11852C-E155-7640-BE1B-CF2F9238D5AE}"/>
              </a:ext>
            </a:extLst>
          </p:cNvPr>
          <p:cNvSpPr/>
          <p:nvPr/>
        </p:nvSpPr>
        <p:spPr bwMode="auto">
          <a:xfrm>
            <a:off x="681904" y="2115180"/>
            <a:ext cx="5486104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A6C257-F365-0A1A-9165-E2F21DCCB66B}"/>
              </a:ext>
            </a:extLst>
          </p:cNvPr>
          <p:cNvSpPr/>
          <p:nvPr/>
        </p:nvSpPr>
        <p:spPr bwMode="auto">
          <a:xfrm>
            <a:off x="681904" y="2639137"/>
            <a:ext cx="10022608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382CCA-4A1C-0B58-6459-6857DE966509}"/>
              </a:ext>
            </a:extLst>
          </p:cNvPr>
          <p:cNvSpPr/>
          <p:nvPr/>
        </p:nvSpPr>
        <p:spPr bwMode="auto">
          <a:xfrm>
            <a:off x="681904" y="3220254"/>
            <a:ext cx="1276190" cy="295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B64F5A-2559-0704-D7A6-3874D0A900B3}"/>
              </a:ext>
            </a:extLst>
          </p:cNvPr>
          <p:cNvSpPr/>
          <p:nvPr/>
        </p:nvSpPr>
        <p:spPr bwMode="auto">
          <a:xfrm>
            <a:off x="681904" y="3715632"/>
            <a:ext cx="8571428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11852C-E155-7640-BE1B-CF2F9238D5AE}"/>
              </a:ext>
            </a:extLst>
          </p:cNvPr>
          <p:cNvSpPr/>
          <p:nvPr/>
        </p:nvSpPr>
        <p:spPr bwMode="auto">
          <a:xfrm>
            <a:off x="6168008" y="2115180"/>
            <a:ext cx="1399610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2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0752" y="1988840"/>
            <a:ext cx="2808312" cy="275532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AB90409-DAD4-A19D-63B2-6BDC192D77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9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8EC25F-699F-177B-9F94-9B6655038DD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071547"/>
            <a:ext cx="10800000" cy="280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3527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7DC14-2C0C-81B6-5514-5F98F584E0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4EB6C-8E86-3568-7389-1F0E66ECDFFE}"/>
              </a:ext>
            </a:extLst>
          </p:cNvPr>
          <p:cNvSpPr/>
          <p:nvPr/>
        </p:nvSpPr>
        <p:spPr bwMode="auto">
          <a:xfrm>
            <a:off x="681904" y="1076991"/>
            <a:ext cx="2847619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21D0E-6F34-39CC-7C01-14BAEFB1E56A}"/>
              </a:ext>
            </a:extLst>
          </p:cNvPr>
          <p:cNvSpPr/>
          <p:nvPr/>
        </p:nvSpPr>
        <p:spPr bwMode="auto">
          <a:xfrm>
            <a:off x="3615238" y="1076991"/>
            <a:ext cx="2800000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34C1E7-7205-C9D9-8974-994CBFDABE26}"/>
              </a:ext>
            </a:extLst>
          </p:cNvPr>
          <p:cNvSpPr/>
          <p:nvPr/>
        </p:nvSpPr>
        <p:spPr bwMode="auto">
          <a:xfrm>
            <a:off x="681904" y="1621038"/>
            <a:ext cx="2961904" cy="30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ED177C-7AF7-4732-287A-3DC85C56341F}"/>
              </a:ext>
            </a:extLst>
          </p:cNvPr>
          <p:cNvSpPr/>
          <p:nvPr/>
        </p:nvSpPr>
        <p:spPr bwMode="auto">
          <a:xfrm>
            <a:off x="681905" y="2165085"/>
            <a:ext cx="1813696" cy="32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971105F-3A6F-ECC7-4C2E-6C40F0B1162A}"/>
              </a:ext>
            </a:extLst>
          </p:cNvPr>
          <p:cNvSpPr/>
          <p:nvPr/>
        </p:nvSpPr>
        <p:spPr bwMode="auto">
          <a:xfrm>
            <a:off x="681904" y="2670953"/>
            <a:ext cx="3037832" cy="353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256F93-A1F7-BD70-903F-C947D0C72E22}"/>
              </a:ext>
            </a:extLst>
          </p:cNvPr>
          <p:cNvSpPr/>
          <p:nvPr/>
        </p:nvSpPr>
        <p:spPr bwMode="auto">
          <a:xfrm>
            <a:off x="681904" y="3215000"/>
            <a:ext cx="1813697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AEC5D12-4DC3-54C8-5614-6AA6F9B787DC}"/>
              </a:ext>
            </a:extLst>
          </p:cNvPr>
          <p:cNvSpPr/>
          <p:nvPr/>
        </p:nvSpPr>
        <p:spPr bwMode="auto">
          <a:xfrm>
            <a:off x="681904" y="3759047"/>
            <a:ext cx="3171428" cy="31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157" y="904776"/>
            <a:ext cx="3252339" cy="3190974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AED177C-7AF7-4732-287A-3DC85C56341F}"/>
              </a:ext>
            </a:extLst>
          </p:cNvPr>
          <p:cNvSpPr/>
          <p:nvPr/>
        </p:nvSpPr>
        <p:spPr bwMode="auto">
          <a:xfrm>
            <a:off x="2495601" y="2165085"/>
            <a:ext cx="3005350" cy="32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971105F-3A6F-ECC7-4C2E-6C40F0B1162A}"/>
              </a:ext>
            </a:extLst>
          </p:cNvPr>
          <p:cNvSpPr/>
          <p:nvPr/>
        </p:nvSpPr>
        <p:spPr bwMode="auto">
          <a:xfrm>
            <a:off x="3719736" y="2670953"/>
            <a:ext cx="1752644" cy="353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A256F93-A1F7-BD70-903F-C947D0C72E22}"/>
              </a:ext>
            </a:extLst>
          </p:cNvPr>
          <p:cNvSpPr/>
          <p:nvPr/>
        </p:nvSpPr>
        <p:spPr bwMode="auto">
          <a:xfrm>
            <a:off x="2495600" y="3215000"/>
            <a:ext cx="1881541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8" grpId="0" animBg="1"/>
      <p:bldP spid="22" grpId="0" animBg="1"/>
      <p:bldP spid="25" grpId="0" animBg="1"/>
      <p:bldP spid="26" grpId="0" animBg="1"/>
      <p:bldP spid="27" grpId="0" animBg="1"/>
      <p:bldP spid="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FD751-505F-EEC5-D579-7A5569DD5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8F360-2B50-54AC-90AD-D3DD857E8D70}"/>
              </a:ext>
            </a:extLst>
          </p:cNvPr>
          <p:cNvSpPr/>
          <p:nvPr/>
        </p:nvSpPr>
        <p:spPr bwMode="auto">
          <a:xfrm>
            <a:off x="681904" y="1105419"/>
            <a:ext cx="2838095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A4F6D3-7CF9-2EC2-7E8C-850046B41ED7}"/>
              </a:ext>
            </a:extLst>
          </p:cNvPr>
          <p:cNvSpPr/>
          <p:nvPr/>
        </p:nvSpPr>
        <p:spPr bwMode="auto">
          <a:xfrm>
            <a:off x="3615238" y="1095889"/>
            <a:ext cx="3114285" cy="343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BA1D35-7F86-533D-6887-5401D2C6779F}"/>
              </a:ext>
            </a:extLst>
          </p:cNvPr>
          <p:cNvSpPr/>
          <p:nvPr/>
        </p:nvSpPr>
        <p:spPr bwMode="auto">
          <a:xfrm>
            <a:off x="681903" y="1648629"/>
            <a:ext cx="2389761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939B0E-F72C-E63A-105A-39CB8E594C82}"/>
              </a:ext>
            </a:extLst>
          </p:cNvPr>
          <p:cNvSpPr/>
          <p:nvPr/>
        </p:nvSpPr>
        <p:spPr bwMode="auto">
          <a:xfrm>
            <a:off x="681904" y="2029829"/>
            <a:ext cx="1885704" cy="49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C93A6D-416E-10D9-ABCE-926BCC97CCD6}"/>
              </a:ext>
            </a:extLst>
          </p:cNvPr>
          <p:cNvSpPr/>
          <p:nvPr/>
        </p:nvSpPr>
        <p:spPr bwMode="auto">
          <a:xfrm>
            <a:off x="720000" y="2754109"/>
            <a:ext cx="2980951" cy="324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F25B09-287A-E69C-3ABD-94E2743764A4}"/>
              </a:ext>
            </a:extLst>
          </p:cNvPr>
          <p:cNvSpPr/>
          <p:nvPr/>
        </p:nvSpPr>
        <p:spPr bwMode="auto">
          <a:xfrm>
            <a:off x="681904" y="3297319"/>
            <a:ext cx="3019047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3743D4-663A-8B19-02D1-0D6BA34A732F}"/>
              </a:ext>
            </a:extLst>
          </p:cNvPr>
          <p:cNvSpPr/>
          <p:nvPr/>
        </p:nvSpPr>
        <p:spPr bwMode="auto">
          <a:xfrm>
            <a:off x="3723538" y="3287789"/>
            <a:ext cx="3786938" cy="304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273A288-BF92-051A-5572-294705D35BB0}"/>
              </a:ext>
            </a:extLst>
          </p:cNvPr>
          <p:cNvSpPr/>
          <p:nvPr/>
        </p:nvSpPr>
        <p:spPr bwMode="auto">
          <a:xfrm>
            <a:off x="720001" y="3840529"/>
            <a:ext cx="3791824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EABFD3-527F-7595-B71E-AB601906160A}"/>
              </a:ext>
            </a:extLst>
          </p:cNvPr>
          <p:cNvSpPr/>
          <p:nvPr/>
        </p:nvSpPr>
        <p:spPr bwMode="auto">
          <a:xfrm>
            <a:off x="681904" y="4393269"/>
            <a:ext cx="3009523" cy="29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A6B7DC14-2C0C-81B6-5514-5F98F584E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/>
          <a:stretch/>
        </p:blipFill>
        <p:spPr>
          <a:xfrm>
            <a:off x="7464152" y="972000"/>
            <a:ext cx="4055848" cy="320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1157" y="904776"/>
            <a:ext cx="3252339" cy="3190974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939B0E-F72C-E63A-105A-39CB8E594C82}"/>
              </a:ext>
            </a:extLst>
          </p:cNvPr>
          <p:cNvSpPr/>
          <p:nvPr/>
        </p:nvSpPr>
        <p:spPr bwMode="auto">
          <a:xfrm>
            <a:off x="2590194" y="2029829"/>
            <a:ext cx="2967900" cy="49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273A288-BF92-051A-5572-294705D35BB0}"/>
              </a:ext>
            </a:extLst>
          </p:cNvPr>
          <p:cNvSpPr/>
          <p:nvPr/>
        </p:nvSpPr>
        <p:spPr bwMode="auto">
          <a:xfrm>
            <a:off x="4511825" y="3840529"/>
            <a:ext cx="3036746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BA1D35-7F86-533D-6887-5401D2C6779F}"/>
              </a:ext>
            </a:extLst>
          </p:cNvPr>
          <p:cNvSpPr/>
          <p:nvPr/>
        </p:nvSpPr>
        <p:spPr bwMode="auto">
          <a:xfrm>
            <a:off x="3071664" y="1648629"/>
            <a:ext cx="3802988" cy="333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977B4-3EBF-94B4-9D44-AECCCEF9C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1723E-FBBD-6CE2-8BBA-C726275F40B0}"/>
              </a:ext>
            </a:extLst>
          </p:cNvPr>
          <p:cNvSpPr/>
          <p:nvPr/>
        </p:nvSpPr>
        <p:spPr bwMode="auto">
          <a:xfrm>
            <a:off x="7896201" y="1000574"/>
            <a:ext cx="1728192" cy="70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DC73EC-8F89-E41B-FEBF-1674C7F7BB39}"/>
              </a:ext>
            </a:extLst>
          </p:cNvPr>
          <p:cNvSpPr/>
          <p:nvPr/>
        </p:nvSpPr>
        <p:spPr bwMode="auto">
          <a:xfrm>
            <a:off x="681903" y="971878"/>
            <a:ext cx="7214297" cy="71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23DFD8-CFE6-CC60-0F07-D52CD135F734}"/>
              </a:ext>
            </a:extLst>
          </p:cNvPr>
          <p:cNvSpPr/>
          <p:nvPr/>
        </p:nvSpPr>
        <p:spPr bwMode="auto">
          <a:xfrm>
            <a:off x="681904" y="1943527"/>
            <a:ext cx="1533333" cy="26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0FDD71F-B615-9C27-CA3A-8DC4709F9C78}"/>
              </a:ext>
            </a:extLst>
          </p:cNvPr>
          <p:cNvSpPr/>
          <p:nvPr/>
        </p:nvSpPr>
        <p:spPr bwMode="auto">
          <a:xfrm>
            <a:off x="681904" y="2457865"/>
            <a:ext cx="3971428" cy="33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D49D123-28D3-66AB-C640-9FA009067875}"/>
              </a:ext>
            </a:extLst>
          </p:cNvPr>
          <p:cNvSpPr/>
          <p:nvPr/>
        </p:nvSpPr>
        <p:spPr bwMode="auto">
          <a:xfrm>
            <a:off x="681904" y="3000778"/>
            <a:ext cx="2561904" cy="34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BCBDCA8-7BFF-7947-A304-66D9B9D08E53}"/>
              </a:ext>
            </a:extLst>
          </p:cNvPr>
          <p:cNvSpPr/>
          <p:nvPr/>
        </p:nvSpPr>
        <p:spPr bwMode="auto">
          <a:xfrm>
            <a:off x="681904" y="3568064"/>
            <a:ext cx="3709904" cy="69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573105E-246C-E12B-80A1-AF4873C44F04}"/>
              </a:ext>
            </a:extLst>
          </p:cNvPr>
          <p:cNvSpPr/>
          <p:nvPr/>
        </p:nvSpPr>
        <p:spPr bwMode="auto">
          <a:xfrm>
            <a:off x="681904" y="4524742"/>
            <a:ext cx="1597672" cy="30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851723E-FBBD-6CE2-8BBA-C726275F40B0}"/>
              </a:ext>
            </a:extLst>
          </p:cNvPr>
          <p:cNvSpPr/>
          <p:nvPr/>
        </p:nvSpPr>
        <p:spPr bwMode="auto">
          <a:xfrm>
            <a:off x="4391808" y="3562618"/>
            <a:ext cx="1728192" cy="700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573105E-246C-E12B-80A1-AF4873C44F04}"/>
              </a:ext>
            </a:extLst>
          </p:cNvPr>
          <p:cNvSpPr/>
          <p:nvPr/>
        </p:nvSpPr>
        <p:spPr bwMode="auto">
          <a:xfrm>
            <a:off x="2279576" y="4524742"/>
            <a:ext cx="3088042" cy="30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79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4" grpId="0" animBg="1"/>
      <p:bldP spid="15" grpId="0" animBg="1"/>
      <p:bldP spid="19" grpId="0" animBg="1"/>
      <p:bldP spid="28" grpId="0" animBg="1"/>
      <p:bldP spid="29" grpId="0" animBg="1"/>
      <p:bldP spid="3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55220-3F65-9D5F-C350-A24D377A1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149DF9-1A82-4E45-D26F-9FECE07BB71C}"/>
              </a:ext>
            </a:extLst>
          </p:cNvPr>
          <p:cNvSpPr/>
          <p:nvPr/>
        </p:nvSpPr>
        <p:spPr bwMode="auto">
          <a:xfrm>
            <a:off x="681904" y="1057771"/>
            <a:ext cx="3037832" cy="6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05D584-86A9-DF09-22BE-59C77D36787E}"/>
              </a:ext>
            </a:extLst>
          </p:cNvPr>
          <p:cNvSpPr/>
          <p:nvPr/>
        </p:nvSpPr>
        <p:spPr bwMode="auto">
          <a:xfrm>
            <a:off x="720000" y="1970654"/>
            <a:ext cx="6528128" cy="1098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85707D-E845-4469-FD41-2512986DAD9D}"/>
              </a:ext>
            </a:extLst>
          </p:cNvPr>
          <p:cNvSpPr/>
          <p:nvPr/>
        </p:nvSpPr>
        <p:spPr bwMode="auto">
          <a:xfrm>
            <a:off x="720000" y="3387570"/>
            <a:ext cx="1847608" cy="681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C149DF9-1A82-4E45-D26F-9FECE07BB71C}"/>
              </a:ext>
            </a:extLst>
          </p:cNvPr>
          <p:cNvSpPr/>
          <p:nvPr/>
        </p:nvSpPr>
        <p:spPr bwMode="auto">
          <a:xfrm>
            <a:off x="3719736" y="1057771"/>
            <a:ext cx="4392488" cy="638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105D584-86A9-DF09-22BE-59C77D36787E}"/>
              </a:ext>
            </a:extLst>
          </p:cNvPr>
          <p:cNvSpPr/>
          <p:nvPr/>
        </p:nvSpPr>
        <p:spPr bwMode="auto">
          <a:xfrm>
            <a:off x="7248128" y="1970654"/>
            <a:ext cx="1872208" cy="1098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385707D-E845-4469-FD41-2512986DAD9D}"/>
              </a:ext>
            </a:extLst>
          </p:cNvPr>
          <p:cNvSpPr/>
          <p:nvPr/>
        </p:nvSpPr>
        <p:spPr bwMode="auto">
          <a:xfrm>
            <a:off x="2567608" y="3343324"/>
            <a:ext cx="4896544" cy="74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1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23" grpId="0" animBg="1"/>
      <p:bldP spid="27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D13D72F1-D0CC-A0C4-E8DB-61E94836AF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55"/>
          <a:stretch/>
        </p:blipFill>
        <p:spPr>
          <a:xfrm>
            <a:off x="696000" y="1412776"/>
            <a:ext cx="10800000" cy="1870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38443-A2B4-1E9E-EF86-D8C5ADC06413}"/>
              </a:ext>
            </a:extLst>
          </p:cNvPr>
          <p:cNvSpPr/>
          <p:nvPr/>
        </p:nvSpPr>
        <p:spPr bwMode="auto">
          <a:xfrm>
            <a:off x="10567619" y="1560147"/>
            <a:ext cx="285715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8A0BFA-CB0D-141E-8BF2-13F32A819099}"/>
              </a:ext>
            </a:extLst>
          </p:cNvPr>
          <p:cNvSpPr/>
          <p:nvPr/>
        </p:nvSpPr>
        <p:spPr bwMode="auto">
          <a:xfrm>
            <a:off x="10515047" y="2214631"/>
            <a:ext cx="342857" cy="295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57542FE-A302-689A-19A3-A1F366538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8"/>
          <a:stretch/>
        </p:blipFill>
        <p:spPr>
          <a:xfrm>
            <a:off x="4992216" y="3140968"/>
            <a:ext cx="2207568" cy="327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44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A7501-4FD3-66BC-9BF4-C6F65B0D9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9646"/>
            <a:ext cx="10272544" cy="339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6C1B56-C307-83D6-B0A8-AFED1A64FDB5}"/>
              </a:ext>
            </a:extLst>
          </p:cNvPr>
          <p:cNvSpPr/>
          <p:nvPr/>
        </p:nvSpPr>
        <p:spPr bwMode="auto">
          <a:xfrm>
            <a:off x="6131024" y="2621765"/>
            <a:ext cx="3287190" cy="79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99529A-A4A8-BE7C-B029-A23E3634D523}"/>
              </a:ext>
            </a:extLst>
          </p:cNvPr>
          <p:cNvSpPr/>
          <p:nvPr/>
        </p:nvSpPr>
        <p:spPr bwMode="auto">
          <a:xfrm>
            <a:off x="7824192" y="3665344"/>
            <a:ext cx="809522" cy="40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486C595-E186-7CDF-4B32-9E900A0FF4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3933056"/>
            <a:ext cx="9384440" cy="299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55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5EDAE-BDD0-B78B-9A58-C294734D4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86C595-E186-7CDF-4B32-9E900A0FF4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406643"/>
            <a:ext cx="10800000" cy="3451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34315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3F5EC-C257-3156-82E4-B1E15415D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C97ED-0B63-F630-C001-57B9FAD8B308}"/>
              </a:ext>
            </a:extLst>
          </p:cNvPr>
          <p:cNvSpPr/>
          <p:nvPr/>
        </p:nvSpPr>
        <p:spPr bwMode="auto">
          <a:xfrm>
            <a:off x="681904" y="1077035"/>
            <a:ext cx="4276190" cy="64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D82F11-ACE6-7C70-68C8-C75F32CFA54F}"/>
              </a:ext>
            </a:extLst>
          </p:cNvPr>
          <p:cNvSpPr/>
          <p:nvPr/>
        </p:nvSpPr>
        <p:spPr bwMode="auto">
          <a:xfrm>
            <a:off x="681904" y="1916832"/>
            <a:ext cx="6062168" cy="85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A724C5-EC86-438F-6AB3-0528440F5C69}"/>
              </a:ext>
            </a:extLst>
          </p:cNvPr>
          <p:cNvSpPr/>
          <p:nvPr/>
        </p:nvSpPr>
        <p:spPr bwMode="auto">
          <a:xfrm>
            <a:off x="720001" y="2939032"/>
            <a:ext cx="4123808" cy="649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CA83EA8-638C-C227-9733-2DA184A96250}"/>
              </a:ext>
            </a:extLst>
          </p:cNvPr>
          <p:cNvSpPr/>
          <p:nvPr/>
        </p:nvSpPr>
        <p:spPr bwMode="auto">
          <a:xfrm>
            <a:off x="681904" y="3922548"/>
            <a:ext cx="3901928" cy="51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584CB3C-EA31-CEFE-FD14-02ADAC53BCEF}"/>
              </a:ext>
            </a:extLst>
          </p:cNvPr>
          <p:cNvSpPr/>
          <p:nvPr/>
        </p:nvSpPr>
        <p:spPr bwMode="auto">
          <a:xfrm>
            <a:off x="4583832" y="3874805"/>
            <a:ext cx="3079024" cy="63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5DBEDC-1567-CDAC-45E4-492B31AD3CCD}"/>
              </a:ext>
            </a:extLst>
          </p:cNvPr>
          <p:cNvSpPr/>
          <p:nvPr/>
        </p:nvSpPr>
        <p:spPr bwMode="auto">
          <a:xfrm>
            <a:off x="7968208" y="977261"/>
            <a:ext cx="3168352" cy="3537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0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6" grpId="0" animBg="1"/>
      <p:bldP spid="21" grpId="0" animBg="1"/>
      <p:bldP spid="23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D60B9-227F-C02F-B62D-F2873411F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200440-891E-1083-FB5F-2AFC23E3D706}"/>
              </a:ext>
            </a:extLst>
          </p:cNvPr>
          <p:cNvSpPr/>
          <p:nvPr/>
        </p:nvSpPr>
        <p:spPr bwMode="auto">
          <a:xfrm>
            <a:off x="720000" y="1172305"/>
            <a:ext cx="8472344" cy="64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48A44A9-C4BF-5A1C-164F-31790D1ECC56}"/>
              </a:ext>
            </a:extLst>
          </p:cNvPr>
          <p:cNvSpPr/>
          <p:nvPr/>
        </p:nvSpPr>
        <p:spPr bwMode="auto">
          <a:xfrm>
            <a:off x="720000" y="2093318"/>
            <a:ext cx="8688368" cy="69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4FED1C6-B39C-5D19-D1B6-301C9CA814B5}"/>
              </a:ext>
            </a:extLst>
          </p:cNvPr>
          <p:cNvSpPr/>
          <p:nvPr/>
        </p:nvSpPr>
        <p:spPr bwMode="auto">
          <a:xfrm>
            <a:off x="2855640" y="3032281"/>
            <a:ext cx="5131025" cy="65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4FED1C6-B39C-5D19-D1B6-301C9CA814B5}"/>
              </a:ext>
            </a:extLst>
          </p:cNvPr>
          <p:cNvSpPr/>
          <p:nvPr/>
        </p:nvSpPr>
        <p:spPr bwMode="auto">
          <a:xfrm>
            <a:off x="720001" y="3020705"/>
            <a:ext cx="2135640" cy="65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65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  <p:bldP spid="31" grpId="0" animBg="1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4C6CA-E81C-B5E9-8C35-A4034B38B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38"/>
          <a:stretch/>
        </p:blipFill>
        <p:spPr>
          <a:xfrm>
            <a:off x="720000" y="972000"/>
            <a:ext cx="10800000" cy="38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7A178-308D-0FA2-410A-996B1D3C53CE}"/>
              </a:ext>
            </a:extLst>
          </p:cNvPr>
          <p:cNvSpPr/>
          <p:nvPr/>
        </p:nvSpPr>
        <p:spPr bwMode="auto">
          <a:xfrm>
            <a:off x="681904" y="1095913"/>
            <a:ext cx="3757912" cy="6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FBC8BC-B0F2-017E-986A-064970444CF1}"/>
              </a:ext>
            </a:extLst>
          </p:cNvPr>
          <p:cNvSpPr/>
          <p:nvPr/>
        </p:nvSpPr>
        <p:spPr bwMode="auto">
          <a:xfrm>
            <a:off x="681904" y="2020500"/>
            <a:ext cx="4045944" cy="12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44303-D834-3D42-0715-0FCD2CA2484D}"/>
              </a:ext>
            </a:extLst>
          </p:cNvPr>
          <p:cNvSpPr/>
          <p:nvPr/>
        </p:nvSpPr>
        <p:spPr bwMode="auto">
          <a:xfrm>
            <a:off x="7467784" y="2004764"/>
            <a:ext cx="2588656" cy="1424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0E617D-F862-2437-27B8-7F797A4A146A}"/>
              </a:ext>
            </a:extLst>
          </p:cNvPr>
          <p:cNvSpPr/>
          <p:nvPr/>
        </p:nvSpPr>
        <p:spPr bwMode="auto">
          <a:xfrm>
            <a:off x="720001" y="3459807"/>
            <a:ext cx="2711703" cy="34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84453CB-7A8E-3500-CD4C-AE50CD0B9141}"/>
              </a:ext>
            </a:extLst>
          </p:cNvPr>
          <p:cNvSpPr/>
          <p:nvPr/>
        </p:nvSpPr>
        <p:spPr bwMode="auto">
          <a:xfrm>
            <a:off x="719999" y="4003122"/>
            <a:ext cx="5952065" cy="6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6FBC8BC-B0F2-017E-986A-064970444CF1}"/>
              </a:ext>
            </a:extLst>
          </p:cNvPr>
          <p:cNvSpPr/>
          <p:nvPr/>
        </p:nvSpPr>
        <p:spPr bwMode="auto">
          <a:xfrm>
            <a:off x="4727848" y="2020500"/>
            <a:ext cx="2715960" cy="127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077A178-308D-0FA2-410A-996B1D3C53CE}"/>
              </a:ext>
            </a:extLst>
          </p:cNvPr>
          <p:cNvSpPr/>
          <p:nvPr/>
        </p:nvSpPr>
        <p:spPr bwMode="auto">
          <a:xfrm>
            <a:off x="4439816" y="1095913"/>
            <a:ext cx="4108754" cy="6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B0E617D-F862-2437-27B8-7F797A4A146A}"/>
              </a:ext>
            </a:extLst>
          </p:cNvPr>
          <p:cNvSpPr/>
          <p:nvPr/>
        </p:nvSpPr>
        <p:spPr bwMode="auto">
          <a:xfrm>
            <a:off x="3431703" y="3459807"/>
            <a:ext cx="3031153" cy="34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84453CB-7A8E-3500-CD4C-AE50CD0B9141}"/>
              </a:ext>
            </a:extLst>
          </p:cNvPr>
          <p:cNvSpPr/>
          <p:nvPr/>
        </p:nvSpPr>
        <p:spPr bwMode="auto">
          <a:xfrm>
            <a:off x="6672064" y="4003122"/>
            <a:ext cx="3600400" cy="6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0204C6CA-E81C-B5E9-8C35-A4034B38B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66" r="36887"/>
          <a:stretch/>
        </p:blipFill>
        <p:spPr>
          <a:xfrm>
            <a:off x="720000" y="5616867"/>
            <a:ext cx="6816160" cy="98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622C40E-572F-42ED-F2AC-610A14A527B4}"/>
              </a:ext>
            </a:extLst>
          </p:cNvPr>
          <p:cNvSpPr/>
          <p:nvPr/>
        </p:nvSpPr>
        <p:spPr bwMode="auto">
          <a:xfrm>
            <a:off x="720000" y="5785552"/>
            <a:ext cx="2999736" cy="65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622C40E-572F-42ED-F2AC-610A14A527B4}"/>
              </a:ext>
            </a:extLst>
          </p:cNvPr>
          <p:cNvSpPr/>
          <p:nvPr/>
        </p:nvSpPr>
        <p:spPr bwMode="auto">
          <a:xfrm>
            <a:off x="3719736" y="5785552"/>
            <a:ext cx="3748048" cy="65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img_16777215">
            <a:extLst>
              <a:ext uri="{FF2B5EF4-FFF2-40B4-BE49-F238E27FC236}">
                <a16:creationId xmlns:a16="http://schemas.microsoft.com/office/drawing/2014/main" id="{0204C6CA-E81C-B5E9-8C35-A4034B38B3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t="63012" b="22029"/>
          <a:stretch/>
        </p:blipFill>
        <p:spPr>
          <a:xfrm>
            <a:off x="719999" y="4878671"/>
            <a:ext cx="4847936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84453CB-7A8E-3500-CD4C-AE50CD0B9141}"/>
              </a:ext>
            </a:extLst>
          </p:cNvPr>
          <p:cNvSpPr/>
          <p:nvPr/>
        </p:nvSpPr>
        <p:spPr bwMode="auto">
          <a:xfrm>
            <a:off x="719999" y="4876729"/>
            <a:ext cx="3600400" cy="6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72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5" grpId="0" animBg="1"/>
      <p:bldP spid="19" grpId="0" animBg="1"/>
      <p:bldP spid="28" grpId="0" animBg="1"/>
      <p:bldP spid="29" grpId="0" animBg="1"/>
      <p:bldP spid="30" grpId="0" animBg="1"/>
      <p:bldP spid="37" grpId="0" animBg="1"/>
      <p:bldP spid="38" grpId="0" animBg="1"/>
      <p:bldP spid="4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800D4-944C-3B8C-F702-82833246B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779C00-824D-85F1-2EFB-6A9B1BE9B5F9}"/>
              </a:ext>
            </a:extLst>
          </p:cNvPr>
          <p:cNvSpPr/>
          <p:nvPr/>
        </p:nvSpPr>
        <p:spPr bwMode="auto">
          <a:xfrm>
            <a:off x="681904" y="1086536"/>
            <a:ext cx="4045944" cy="126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9AD206-8894-F7BC-35F9-39EB2F31C251}"/>
              </a:ext>
            </a:extLst>
          </p:cNvPr>
          <p:cNvSpPr/>
          <p:nvPr/>
        </p:nvSpPr>
        <p:spPr bwMode="auto">
          <a:xfrm>
            <a:off x="7453332" y="1096080"/>
            <a:ext cx="2531099" cy="125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707C7A-A0EE-C58B-FAA0-1B221892CCE8}"/>
              </a:ext>
            </a:extLst>
          </p:cNvPr>
          <p:cNvSpPr/>
          <p:nvPr/>
        </p:nvSpPr>
        <p:spPr bwMode="auto">
          <a:xfrm>
            <a:off x="720001" y="2527783"/>
            <a:ext cx="5448008" cy="677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06407A2-269E-1550-E79A-069AB7E2B6DC}"/>
              </a:ext>
            </a:extLst>
          </p:cNvPr>
          <p:cNvSpPr/>
          <p:nvPr/>
        </p:nvSpPr>
        <p:spPr bwMode="auto">
          <a:xfrm>
            <a:off x="720000" y="3429001"/>
            <a:ext cx="1559576" cy="71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779C00-824D-85F1-2EFB-6A9B1BE9B5F9}"/>
              </a:ext>
            </a:extLst>
          </p:cNvPr>
          <p:cNvSpPr/>
          <p:nvPr/>
        </p:nvSpPr>
        <p:spPr bwMode="auto">
          <a:xfrm>
            <a:off x="4727848" y="1086536"/>
            <a:ext cx="2725484" cy="126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5707C7A-A0EE-C58B-FAA0-1B221892CCE8}"/>
              </a:ext>
            </a:extLst>
          </p:cNvPr>
          <p:cNvSpPr/>
          <p:nvPr/>
        </p:nvSpPr>
        <p:spPr bwMode="auto">
          <a:xfrm>
            <a:off x="6168009" y="2527782"/>
            <a:ext cx="4536502" cy="7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06407A2-269E-1550-E79A-069AB7E2B6DC}"/>
              </a:ext>
            </a:extLst>
          </p:cNvPr>
          <p:cNvSpPr/>
          <p:nvPr/>
        </p:nvSpPr>
        <p:spPr bwMode="auto">
          <a:xfrm>
            <a:off x="2279576" y="3429001"/>
            <a:ext cx="1872208" cy="71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06407A2-269E-1550-E79A-069AB7E2B6DC}"/>
              </a:ext>
            </a:extLst>
          </p:cNvPr>
          <p:cNvSpPr/>
          <p:nvPr/>
        </p:nvSpPr>
        <p:spPr bwMode="auto">
          <a:xfrm>
            <a:off x="4151784" y="3429001"/>
            <a:ext cx="1296144" cy="71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06407A2-269E-1550-E79A-069AB7E2B6DC}"/>
              </a:ext>
            </a:extLst>
          </p:cNvPr>
          <p:cNvSpPr/>
          <p:nvPr/>
        </p:nvSpPr>
        <p:spPr bwMode="auto">
          <a:xfrm>
            <a:off x="5447928" y="3429001"/>
            <a:ext cx="1586358" cy="71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F4846-63BE-F499-5D8A-61139B2741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D367F-4931-79B4-84E6-1BB57A108946}"/>
              </a:ext>
            </a:extLst>
          </p:cNvPr>
          <p:cNvSpPr/>
          <p:nvPr/>
        </p:nvSpPr>
        <p:spPr bwMode="auto">
          <a:xfrm>
            <a:off x="681904" y="1219640"/>
            <a:ext cx="4045944" cy="127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F7426-6789-24E6-6443-B9B87512EB26}"/>
              </a:ext>
            </a:extLst>
          </p:cNvPr>
          <p:cNvSpPr/>
          <p:nvPr/>
        </p:nvSpPr>
        <p:spPr bwMode="auto">
          <a:xfrm>
            <a:off x="7462856" y="1210116"/>
            <a:ext cx="2552381" cy="128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713C7B-5742-F62C-57AC-2DC1B0987F20}"/>
              </a:ext>
            </a:extLst>
          </p:cNvPr>
          <p:cNvSpPr/>
          <p:nvPr/>
        </p:nvSpPr>
        <p:spPr bwMode="auto">
          <a:xfrm>
            <a:off x="720001" y="2619767"/>
            <a:ext cx="2783712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064EA0-9404-1BE3-69A5-F1B33BBC9B9A}"/>
              </a:ext>
            </a:extLst>
          </p:cNvPr>
          <p:cNvSpPr/>
          <p:nvPr/>
        </p:nvSpPr>
        <p:spPr bwMode="auto">
          <a:xfrm>
            <a:off x="681903" y="3191247"/>
            <a:ext cx="7070281" cy="68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0910691-3FCE-AAB8-4192-E4B2D0BAD2CE}"/>
              </a:ext>
            </a:extLst>
          </p:cNvPr>
          <p:cNvSpPr/>
          <p:nvPr/>
        </p:nvSpPr>
        <p:spPr bwMode="auto">
          <a:xfrm>
            <a:off x="720000" y="4162763"/>
            <a:ext cx="2609524" cy="64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004A7AA-2653-B437-8A4B-967863AC8899}"/>
              </a:ext>
            </a:extLst>
          </p:cNvPr>
          <p:cNvSpPr/>
          <p:nvPr/>
        </p:nvSpPr>
        <p:spPr bwMode="auto">
          <a:xfrm>
            <a:off x="681904" y="4941168"/>
            <a:ext cx="9446544" cy="93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88D367F-4931-79B4-84E6-1BB57A108946}"/>
              </a:ext>
            </a:extLst>
          </p:cNvPr>
          <p:cNvSpPr/>
          <p:nvPr/>
        </p:nvSpPr>
        <p:spPr bwMode="auto">
          <a:xfrm>
            <a:off x="4727848" y="1219640"/>
            <a:ext cx="2735008" cy="127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4713C7B-5742-F62C-57AC-2DC1B0987F20}"/>
              </a:ext>
            </a:extLst>
          </p:cNvPr>
          <p:cNvSpPr/>
          <p:nvPr/>
        </p:nvSpPr>
        <p:spPr bwMode="auto">
          <a:xfrm>
            <a:off x="3503712" y="2619767"/>
            <a:ext cx="3024335" cy="380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3064EA0-9404-1BE3-69A5-F1B33BBC9B9A}"/>
              </a:ext>
            </a:extLst>
          </p:cNvPr>
          <p:cNvSpPr/>
          <p:nvPr/>
        </p:nvSpPr>
        <p:spPr bwMode="auto">
          <a:xfrm>
            <a:off x="7752184" y="3191247"/>
            <a:ext cx="2263052" cy="68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3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5" grpId="0" animBg="1"/>
      <p:bldP spid="25" grpId="0" animBg="1"/>
      <p:bldP spid="26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7AA71-7863-009F-1CB3-9E63D79EB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4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6328A-9202-D940-3252-F6B7B71F94B7}"/>
              </a:ext>
            </a:extLst>
          </p:cNvPr>
          <p:cNvSpPr/>
          <p:nvPr/>
        </p:nvSpPr>
        <p:spPr bwMode="auto">
          <a:xfrm>
            <a:off x="10070360" y="1757454"/>
            <a:ext cx="252711" cy="27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8AA08F-C473-2F3C-C9BE-2D80BB0D6146}"/>
              </a:ext>
            </a:extLst>
          </p:cNvPr>
          <p:cNvSpPr/>
          <p:nvPr/>
        </p:nvSpPr>
        <p:spPr bwMode="auto">
          <a:xfrm>
            <a:off x="10052309" y="3662407"/>
            <a:ext cx="270763" cy="28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66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C66A5-43B5-0784-B8B3-70B1AADE7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894C4-BB14-6DB5-F4F7-0848F733D312}"/>
              </a:ext>
            </a:extLst>
          </p:cNvPr>
          <p:cNvSpPr/>
          <p:nvPr/>
        </p:nvSpPr>
        <p:spPr bwMode="auto">
          <a:xfrm>
            <a:off x="10577142" y="1813392"/>
            <a:ext cx="276190" cy="28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57542FE-A302-689A-19A3-A1F366538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3" r="39554"/>
          <a:stretch/>
        </p:blipFill>
        <p:spPr>
          <a:xfrm>
            <a:off x="4607832" y="2951185"/>
            <a:ext cx="3024336" cy="359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660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32CF1-B38E-3AA8-E273-C0D1077FA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F96B0-8F13-D742-3C62-2E88C56B3CE4}"/>
              </a:ext>
            </a:extLst>
          </p:cNvPr>
          <p:cNvSpPr/>
          <p:nvPr/>
        </p:nvSpPr>
        <p:spPr bwMode="auto">
          <a:xfrm>
            <a:off x="10558095" y="1820380"/>
            <a:ext cx="304761" cy="295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7010E5-DADB-FD29-53C1-C822100A5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/>
        </p:blipFill>
        <p:spPr>
          <a:xfrm>
            <a:off x="4943872" y="3335919"/>
            <a:ext cx="249568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748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F5C0B-E256-A695-E1EC-0B89383B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F3F86-0FCC-60F2-8514-CC79E608B02C}"/>
              </a:ext>
            </a:extLst>
          </p:cNvPr>
          <p:cNvSpPr/>
          <p:nvPr/>
        </p:nvSpPr>
        <p:spPr bwMode="auto">
          <a:xfrm>
            <a:off x="10558095" y="1935835"/>
            <a:ext cx="295238" cy="30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7010E5-DADB-FD29-53C1-C822100A5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r="31554"/>
          <a:stretch/>
        </p:blipFill>
        <p:spPr>
          <a:xfrm>
            <a:off x="4295800" y="3042814"/>
            <a:ext cx="36004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042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147AF-6518-B465-DF2C-6712E3353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C14358-D47F-4354-AD09-992F69D01F3A}"/>
              </a:ext>
            </a:extLst>
          </p:cNvPr>
          <p:cNvSpPr/>
          <p:nvPr/>
        </p:nvSpPr>
        <p:spPr bwMode="auto">
          <a:xfrm>
            <a:off x="10567619" y="2402995"/>
            <a:ext cx="295238" cy="295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99EA50-10D6-630F-0241-447B96C76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4728144" y="3596477"/>
            <a:ext cx="2783712" cy="329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617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3413B-86DC-004F-FA85-0747635CE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189CF-115E-51CB-2555-903E4189588A}"/>
              </a:ext>
            </a:extLst>
          </p:cNvPr>
          <p:cNvSpPr/>
          <p:nvPr/>
        </p:nvSpPr>
        <p:spPr bwMode="auto">
          <a:xfrm>
            <a:off x="10577142" y="1831194"/>
            <a:ext cx="276190" cy="286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99EA50-10D6-630F-0241-447B96C767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r="42222"/>
          <a:stretch/>
        </p:blipFill>
        <p:spPr>
          <a:xfrm>
            <a:off x="4727848" y="3140968"/>
            <a:ext cx="3024336" cy="3292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62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</Words>
  <Application>Microsoft Office PowerPoint</Application>
  <PresentationFormat>宽屏</PresentationFormat>
  <Paragraphs>2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42</cp:revision>
  <dcterms:created xsi:type="dcterms:W3CDTF">2015-09-16T06:52:26Z</dcterms:created>
  <dcterms:modified xsi:type="dcterms:W3CDTF">2023-10-20T16:06:21Z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