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5" r:id="rId6"/>
    <p:sldId id="366" r:id="rId7"/>
    <p:sldId id="371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82" name="yt_shape_14082"/>
              <p:cNvSpPr txBox="1"/>
              <p:nvPr/>
            </p:nvSpPr>
            <p:spPr>
              <a:xfrm>
                <a:off x="540119" y="1639774"/>
                <a:ext cx="11111999" cy="39384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已知二次函数的图象顶点是（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），且经过（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），求这个二次函数的表达式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解：设该二次函数的表达式为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则二次函数的表达式为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82" name="yt_shape_14082" descr="{&quot;rangeId&quot;: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39774"/>
                <a:ext cx="11111999" cy="3938450"/>
              </a:xfrm>
              <a:prstGeom prst="rect">
                <a:avLst/>
              </a:prstGeom>
              <a:blipFill>
                <a:blip r:embed="rId2"/>
                <a:stretch>
                  <a:fillRect l="-1701" t="-1393" b="-1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9190875-D9A2-2767-D9F7-2BE90366AF0D}"/>
              </a:ext>
            </a:extLst>
          </p:cNvPr>
          <p:cNvSpPr txBox="1"/>
          <p:nvPr/>
        </p:nvSpPr>
        <p:spPr>
          <a:xfrm>
            <a:off x="450108" y="2543944"/>
            <a:ext cx="6799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解：设该二次函数的表达式为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DE004D-41EC-2915-DFE4-206792C746B8}"/>
              </a:ext>
            </a:extLst>
          </p:cNvPr>
          <p:cNvSpPr txBox="1"/>
          <p:nvPr/>
        </p:nvSpPr>
        <p:spPr>
          <a:xfrm>
            <a:off x="450108" y="3019432"/>
            <a:ext cx="7409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把（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BF3BC04-A697-71CC-7397-3BFBB5897EC9}"/>
                  </a:ext>
                </a:extLst>
              </p:cNvPr>
              <p:cNvSpPr txBox="1"/>
              <p:nvPr/>
            </p:nvSpPr>
            <p:spPr>
              <a:xfrm>
                <a:off x="450108" y="3494920"/>
                <a:ext cx="1985074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, 'hasSerialNum': 1}">
                <a:extLst>
                  <a:ext uri="{FF2B5EF4-FFF2-40B4-BE49-F238E27FC236}">
                    <a16:creationId xmlns:a16="http://schemas.microsoft.com/office/drawing/2014/main" id="{0BF3BC04-A697-71CC-7397-3BFBB5897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94920"/>
                <a:ext cx="1985074" cy="772808"/>
              </a:xfrm>
              <a:prstGeom prst="rect">
                <a:avLst/>
              </a:prstGeom>
              <a:blipFill>
                <a:blip r:embed="rId3"/>
                <a:stretch>
                  <a:fillRect l="-4923" r="-4923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B083ACC-3FEA-305C-54D6-317591A5524D}"/>
                  </a:ext>
                </a:extLst>
              </p:cNvPr>
              <p:cNvSpPr txBox="1"/>
              <p:nvPr/>
            </p:nvSpPr>
            <p:spPr>
              <a:xfrm>
                <a:off x="450108" y="4174116"/>
                <a:ext cx="616654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则二次函数的表达式为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, 'hasSerialNum': 1}">
                <a:extLst>
                  <a:ext uri="{FF2B5EF4-FFF2-40B4-BE49-F238E27FC236}">
                    <a16:creationId xmlns:a16="http://schemas.microsoft.com/office/drawing/2014/main" id="{DB083ACC-3FEA-305C-54D6-317591A552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74116"/>
                <a:ext cx="6166548" cy="772808"/>
              </a:xfrm>
              <a:prstGeom prst="rect">
                <a:avLst/>
              </a:prstGeom>
              <a:blipFill>
                <a:blip r:embed="rId4"/>
                <a:stretch>
                  <a:fillRect l="-1583" r="-158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0DF3787-B3A4-D6B2-9636-AA4AAB0539FE}"/>
                  </a:ext>
                </a:extLst>
              </p:cNvPr>
              <p:cNvSpPr txBox="1"/>
              <p:nvPr/>
            </p:nvSpPr>
            <p:spPr>
              <a:xfrm>
                <a:off x="450108" y="4853312"/>
                <a:ext cx="267246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, 'hasSerialNum': 1}">
                <a:extLst>
                  <a:ext uri="{FF2B5EF4-FFF2-40B4-BE49-F238E27FC236}">
                    <a16:creationId xmlns:a16="http://schemas.microsoft.com/office/drawing/2014/main" id="{00DF3787-B3A4-D6B2-9636-AA4AAB0539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53312"/>
                <a:ext cx="2672461" cy="733629"/>
              </a:xfrm>
              <a:prstGeom prst="rect">
                <a:avLst/>
              </a:prstGeom>
              <a:blipFill>
                <a:blip r:embed="rId5"/>
                <a:stretch>
                  <a:fillRect l="-3653" r="-365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6" name="yt_shape_14086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如图，在平面直角坐标系中，直线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）两点，抛物线与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087" name="yt_image_14087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1484784"/>
            <a:ext cx="1711821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89" name="yt_shape_14089"/>
          <p:cNvSpPr txBox="1"/>
          <p:nvPr/>
        </p:nvSpPr>
        <p:spPr>
          <a:xfrm>
            <a:off x="540000" y="1853838"/>
            <a:ext cx="483786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和抛物线的表达式；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6D5FF0-EC8E-301D-97C9-031E4365FB61}"/>
              </a:ext>
            </a:extLst>
          </p:cNvPr>
          <p:cNvSpPr txBox="1"/>
          <p:nvPr/>
        </p:nvSpPr>
        <p:spPr>
          <a:xfrm>
            <a:off x="449989" y="2444871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）由题意可得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64DACD-81DE-96C9-1303-0DB1516CAABA}"/>
                  </a:ext>
                </a:extLst>
              </p:cNvPr>
              <p:cNvSpPr txBox="1"/>
              <p:nvPr/>
            </p:nvSpPr>
            <p:spPr>
              <a:xfrm>
                <a:off x="449989" y="2920359"/>
                <a:ext cx="454920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64DACD-81DE-96C9-1303-0DB1516CAA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20359"/>
                <a:ext cx="4549203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523ACE7-96B9-B86A-33CF-915AD985FC0B}"/>
              </a:ext>
            </a:extLst>
          </p:cNvPr>
          <p:cNvSpPr txBox="1"/>
          <p:nvPr/>
        </p:nvSpPr>
        <p:spPr>
          <a:xfrm>
            <a:off x="449989" y="398093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抛物线表达式为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64BAB6-BE7E-C6DC-8248-34280C1182EE}"/>
              </a:ext>
            </a:extLst>
          </p:cNvPr>
          <p:cNvSpPr txBox="1"/>
          <p:nvPr/>
        </p:nvSpPr>
        <p:spPr>
          <a:xfrm>
            <a:off x="449989" y="4456424"/>
            <a:ext cx="2515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84C87A-DEF6-BCE2-C250-9FDDC9EE3B78}"/>
              </a:ext>
            </a:extLst>
          </p:cNvPr>
          <p:cNvSpPr txBox="1"/>
          <p:nvPr/>
        </p:nvSpPr>
        <p:spPr>
          <a:xfrm>
            <a:off x="449989" y="4931912"/>
            <a:ext cx="5690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顶点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B4B150-784D-A53F-719F-50C78CA20F93}"/>
              </a:ext>
            </a:extLst>
          </p:cNvPr>
          <p:cNvSpPr txBox="1"/>
          <p:nvPr/>
        </p:nvSpPr>
        <p:spPr>
          <a:xfrm>
            <a:off x="6140287" y="3422848"/>
            <a:ext cx="583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CE8986B-70A0-F35A-F985-330BDEA4B19B}"/>
                  </a:ext>
                </a:extLst>
              </p:cNvPr>
              <p:cNvSpPr txBox="1"/>
              <p:nvPr/>
            </p:nvSpPr>
            <p:spPr>
              <a:xfrm>
                <a:off x="6140287" y="3898336"/>
                <a:ext cx="43649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CE8986B-70A0-F35A-F985-330BDEA4B1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0287" y="3898336"/>
                <a:ext cx="4364926" cy="1154189"/>
              </a:xfrm>
              <a:prstGeom prst="rect">
                <a:avLst/>
              </a:prstGeom>
              <a:blipFill>
                <a:blip r:embed="rId4"/>
                <a:stretch>
                  <a:fillRect l="-2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26998FE-0A15-C658-0B37-83FFC20FADF6}"/>
              </a:ext>
            </a:extLst>
          </p:cNvPr>
          <p:cNvSpPr txBox="1"/>
          <p:nvPr/>
        </p:nvSpPr>
        <p:spPr>
          <a:xfrm>
            <a:off x="6140287" y="4958913"/>
            <a:ext cx="4098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91" name="yt_shape_14091"/>
              <p:cNvSpPr txBox="1"/>
              <p:nvPr/>
            </p:nvSpPr>
            <p:spPr>
              <a:xfrm>
                <a:off x="540000" y="900000"/>
                <a:ext cx="5709896" cy="54511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）由题意可得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抛物线表达式为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顶点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91" name="yt_shape_14091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09896" cy="5451172"/>
              </a:xfrm>
              <a:prstGeom prst="rect">
                <a:avLst/>
              </a:prstGeom>
              <a:blipFill>
                <a:blip r:embed="rId2"/>
                <a:stretch>
                  <a:fillRect l="-3312" t="-1007" r="-2350" b="-24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4093">
                <a:extLst>
                  <a:ext uri="{FF2B5EF4-FFF2-40B4-BE49-F238E27FC236}">
                    <a16:creationId xmlns:a16="http://schemas.microsoft.com/office/drawing/2014/main" id="{5CAA90B8-0EC3-5A50-E23E-756C48F699D2}"/>
                  </a:ext>
                </a:extLst>
              </p:cNvPr>
              <p:cNvSpPr txBox="1"/>
              <p:nvPr/>
            </p:nvSpPr>
            <p:spPr>
              <a:xfrm>
                <a:off x="540000" y="1531590"/>
                <a:ext cx="6171561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4093">
                <a:extLst>
                  <a:ext uri="{FF2B5EF4-FFF2-40B4-BE49-F238E27FC236}">
                    <a16:creationId xmlns:a16="http://schemas.microsoft.com/office/drawing/2014/main" id="{5CAA90B8-0EC3-5A50-E23E-756C48F699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590"/>
                <a:ext cx="6171561" cy="1599156"/>
              </a:xfrm>
              <a:prstGeom prst="rect">
                <a:avLst/>
              </a:prstGeom>
              <a:blipFill>
                <a:blip r:embed="rId3"/>
                <a:stretch>
                  <a:fillRect l="-3063" t="-3042" r="-1976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32E31DBA-DDF3-CAC5-CA05-4A4F80DEDF25}"/>
              </a:ext>
            </a:extLst>
          </p:cNvPr>
          <p:cNvSpPr txBox="1"/>
          <p:nvPr/>
        </p:nvSpPr>
        <p:spPr>
          <a:xfrm>
            <a:off x="449989" y="1484784"/>
            <a:ext cx="334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44EACAB-1633-1E02-440F-4B040C687E09}"/>
              </a:ext>
            </a:extLst>
          </p:cNvPr>
          <p:cNvSpPr txBox="1"/>
          <p:nvPr/>
        </p:nvSpPr>
        <p:spPr>
          <a:xfrm>
            <a:off x="449989" y="1960272"/>
            <a:ext cx="629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022D1B8-BF95-22C8-B100-9AD285BC229E}"/>
                  </a:ext>
                </a:extLst>
              </p:cNvPr>
              <p:cNvSpPr txBox="1"/>
              <p:nvPr/>
            </p:nvSpPr>
            <p:spPr>
              <a:xfrm>
                <a:off x="449989" y="2435760"/>
                <a:ext cx="44520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022D1B8-BF95-22C8-B100-9AD285BC22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35760"/>
                <a:ext cx="4452048" cy="726326"/>
              </a:xfrm>
              <a:prstGeom prst="rect">
                <a:avLst/>
              </a:prstGeom>
              <a:blipFill>
                <a:blip r:embed="rId4"/>
                <a:stretch>
                  <a:fillRect l="-2192" r="-205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image_14087">
            <a:extLst>
              <a:ext uri="{FF2B5EF4-FFF2-40B4-BE49-F238E27FC236}">
                <a16:creationId xmlns:a16="http://schemas.microsoft.com/office/drawing/2014/main" id="{34066BD1-DF8B-F549-C8A9-5063652DE2E3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68408" y="1484784"/>
            <a:ext cx="1711821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5" name="yt_shape_14095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是等边三角形，且点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的坐标分别为（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若某抛物线经过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的三个顶点，求该抛物线的表达式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096" name="yt_image_1409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315628"/>
            <a:ext cx="1863987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098">
                <a:extLst>
                  <a:ext uri="{FF2B5EF4-FFF2-40B4-BE49-F238E27FC236}">
                    <a16:creationId xmlns:a16="http://schemas.microsoft.com/office/drawing/2014/main" id="{366021EF-E504-DEDC-8BCC-D7AE5C600A38}"/>
                  </a:ext>
                </a:extLst>
              </p:cNvPr>
              <p:cNvSpPr txBox="1"/>
              <p:nvPr/>
            </p:nvSpPr>
            <p:spPr>
              <a:xfrm>
                <a:off x="540000" y="1747614"/>
                <a:ext cx="7686656" cy="52062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的坐标分别为（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是等边三角形，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设该抛物线的表达式为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故该抛物线的表达式为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4098">
                <a:extLst>
                  <a:ext uri="{FF2B5EF4-FFF2-40B4-BE49-F238E27FC236}">
                    <a16:creationId xmlns:a16="http://schemas.microsoft.com/office/drawing/2014/main" id="{366021EF-E504-DEDC-8BCC-D7AE5C600A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47614"/>
                <a:ext cx="7686656" cy="5206233"/>
              </a:xfrm>
              <a:prstGeom prst="rect">
                <a:avLst/>
              </a:prstGeom>
              <a:blipFill>
                <a:blip r:embed="rId3"/>
                <a:stretch>
                  <a:fillRect l="-2458" t="-1054" r="-1348" b="-2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2E9FB0F-5E5A-96CC-58BB-DCD0D8AD4B68}"/>
              </a:ext>
            </a:extLst>
          </p:cNvPr>
          <p:cNvSpPr txBox="1"/>
          <p:nvPr/>
        </p:nvSpPr>
        <p:spPr>
          <a:xfrm>
            <a:off x="449989" y="1700808"/>
            <a:ext cx="6987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的坐标分别为（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F7F5B0-BD93-4075-7856-278CE9A73F44}"/>
              </a:ext>
            </a:extLst>
          </p:cNvPr>
          <p:cNvSpPr txBox="1"/>
          <p:nvPr/>
        </p:nvSpPr>
        <p:spPr>
          <a:xfrm>
            <a:off x="449989" y="2176296"/>
            <a:ext cx="3871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1DF2C3-753C-AF03-7715-7C072760E487}"/>
              </a:ext>
            </a:extLst>
          </p:cNvPr>
          <p:cNvSpPr txBox="1"/>
          <p:nvPr/>
        </p:nvSpPr>
        <p:spPr>
          <a:xfrm>
            <a:off x="449989" y="2651784"/>
            <a:ext cx="351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AC1C4DE-4660-A43A-EB2B-22797F215851}"/>
              </a:ext>
            </a:extLst>
          </p:cNvPr>
          <p:cNvSpPr txBox="1"/>
          <p:nvPr/>
        </p:nvSpPr>
        <p:spPr>
          <a:xfrm>
            <a:off x="449989" y="3127272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186CCA-8F07-1EC7-8113-C297EFAB20C6}"/>
              </a:ext>
            </a:extLst>
          </p:cNvPr>
          <p:cNvSpPr txBox="1"/>
          <p:nvPr/>
        </p:nvSpPr>
        <p:spPr>
          <a:xfrm>
            <a:off x="449989" y="3602760"/>
            <a:ext cx="205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E7728B3-B7DF-F085-1D65-520FBE87A4A5}"/>
                  </a:ext>
                </a:extLst>
              </p:cNvPr>
              <p:cNvSpPr txBox="1"/>
              <p:nvPr/>
            </p:nvSpPr>
            <p:spPr>
              <a:xfrm>
                <a:off x="449989" y="3861048"/>
                <a:ext cx="5144516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E7728B3-B7DF-F085-1D65-520FBE87A4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1048"/>
                <a:ext cx="5144516" cy="850024"/>
              </a:xfrm>
              <a:prstGeom prst="rect">
                <a:avLst/>
              </a:prstGeom>
              <a:blipFill>
                <a:blip r:embed="rId4"/>
                <a:stretch>
                  <a:fillRect l="-1896" r="-1896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7150046-F35C-39B5-4536-64773E9A3963}"/>
                  </a:ext>
                </a:extLst>
              </p:cNvPr>
              <p:cNvSpPr txBox="1"/>
              <p:nvPr/>
            </p:nvSpPr>
            <p:spPr>
              <a:xfrm>
                <a:off x="449989" y="4617460"/>
                <a:ext cx="61015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设该抛物线的表达式为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7150046-F35C-39B5-4536-64773E9A39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17460"/>
                <a:ext cx="6101588" cy="613931"/>
              </a:xfrm>
              <a:prstGeom prst="rect">
                <a:avLst/>
              </a:prstGeom>
              <a:blipFill>
                <a:blip r:embed="rId5"/>
                <a:stretch>
                  <a:fillRect l="-1598" r="-149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F83DD47-B4E7-B5DC-6C01-07A3A0899A97}"/>
                  </a:ext>
                </a:extLst>
              </p:cNvPr>
              <p:cNvSpPr txBox="1"/>
              <p:nvPr/>
            </p:nvSpPr>
            <p:spPr>
              <a:xfrm>
                <a:off x="449989" y="5137779"/>
                <a:ext cx="779240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F83DD47-B4E7-B5DC-6C01-07A3A0899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37779"/>
                <a:ext cx="7792403" cy="613931"/>
              </a:xfrm>
              <a:prstGeom prst="rect">
                <a:avLst/>
              </a:prstGeom>
              <a:blipFill>
                <a:blip r:embed="rId6"/>
                <a:stretch>
                  <a:fillRect l="-1252" r="-117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16FD9A9-7F6E-28AC-7E94-540ED3FB19F5}"/>
                  </a:ext>
                </a:extLst>
              </p:cNvPr>
              <p:cNvSpPr txBox="1"/>
              <p:nvPr/>
            </p:nvSpPr>
            <p:spPr>
              <a:xfrm>
                <a:off x="449989" y="5658098"/>
                <a:ext cx="662241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故该抛物线的表达式为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16FD9A9-7F6E-28AC-7E94-540ED3FB19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58098"/>
                <a:ext cx="6622415" cy="613931"/>
              </a:xfrm>
              <a:prstGeom prst="rect">
                <a:avLst/>
              </a:prstGeom>
              <a:blipFill>
                <a:blip r:embed="rId7"/>
                <a:stretch>
                  <a:fillRect l="-1473" r="-138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8BB2D8E-9F7A-5D9A-1F58-62F3A651EDDC}"/>
                  </a:ext>
                </a:extLst>
              </p:cNvPr>
              <p:cNvSpPr txBox="1"/>
              <p:nvPr/>
            </p:nvSpPr>
            <p:spPr>
              <a:xfrm>
                <a:off x="449989" y="6178417"/>
                <a:ext cx="287115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8BB2D8E-9F7A-5D9A-1F58-62F3A651ED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78417"/>
                <a:ext cx="2871152" cy="554686"/>
              </a:xfrm>
              <a:prstGeom prst="rect">
                <a:avLst/>
              </a:prstGeom>
              <a:blipFill>
                <a:blip r:embed="rId8"/>
                <a:stretch>
                  <a:fillRect l="-3397" r="-318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4100">
            <a:extLst>
              <a:ext uri="{FF2B5EF4-FFF2-40B4-BE49-F238E27FC236}">
                <a16:creationId xmlns:a16="http://schemas.microsoft.com/office/drawing/2014/main" id="{10A20158-E823-AAE6-26BB-DBEE2664EBB6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251528" y="4430426"/>
            <a:ext cx="1803504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03" name="yt_shape_14103"/>
              <p:cNvSpPr txBox="1"/>
              <p:nvPr/>
            </p:nvSpPr>
            <p:spPr>
              <a:xfrm>
                <a:off x="540119" y="1879778"/>
                <a:ext cx="11111999" cy="11292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的直角边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顺时针旋转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得到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经过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103" name="yt_shape_14103" descr="{&quot;rangeId&quot;:5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9284"/>
              </a:xfrm>
              <a:prstGeom prst="rect">
                <a:avLst/>
              </a:prstGeom>
              <a:blipFill>
                <a:blip r:embed="rId2"/>
                <a:stretch>
                  <a:fillRect l="-1701" t="-4865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05" name="yt_image_14105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0851" y="3321069"/>
            <a:ext cx="1716618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07" name="yt_shape_14107"/>
          <p:cNvSpPr txBox="1"/>
          <p:nvPr/>
        </p:nvSpPr>
        <p:spPr>
          <a:xfrm>
            <a:off x="540000" y="3140968"/>
            <a:ext cx="331661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6047D7-D6A6-88BC-CD62-7639DB45BDB9}"/>
              </a:ext>
            </a:extLst>
          </p:cNvPr>
          <p:cNvSpPr txBox="1"/>
          <p:nvPr/>
        </p:nvSpPr>
        <p:spPr>
          <a:xfrm>
            <a:off x="449989" y="3665684"/>
            <a:ext cx="415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F9DE43-D699-4CCE-BEA7-42EC2D22D641}"/>
              </a:ext>
            </a:extLst>
          </p:cNvPr>
          <p:cNvSpPr txBox="1"/>
          <p:nvPr/>
        </p:nvSpPr>
        <p:spPr>
          <a:xfrm>
            <a:off x="449989" y="4141172"/>
            <a:ext cx="8920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绕点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顺时针旋转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A6C318-6531-F740-9D9C-BDF2962F0CC2}"/>
              </a:ext>
            </a:extLst>
          </p:cNvPr>
          <p:cNvSpPr txBox="1"/>
          <p:nvPr/>
        </p:nvSpPr>
        <p:spPr>
          <a:xfrm>
            <a:off x="449989" y="4616660"/>
            <a:ext cx="4261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20357B-3BFE-BED3-06B8-C0443A2DB63A}"/>
              </a:ext>
            </a:extLst>
          </p:cNvPr>
          <p:cNvSpPr txBox="1"/>
          <p:nvPr/>
        </p:nvSpPr>
        <p:spPr>
          <a:xfrm>
            <a:off x="449989" y="5092148"/>
            <a:ext cx="198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08" name="yt_shape_14108"/>
              <p:cNvSpPr txBox="1"/>
              <p:nvPr/>
            </p:nvSpPr>
            <p:spPr>
              <a:xfrm>
                <a:off x="540000" y="900000"/>
                <a:ext cx="8826134" cy="55164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）求二次函数的表达式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顺时针旋转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经过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两点，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den>
                            </m:f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二次函数的表达式为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08" name="yt_shape_14108" descr="{&quot;rangeId&quot;: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26134" cy="5516447"/>
              </a:xfrm>
              <a:prstGeom prst="rect">
                <a:avLst/>
              </a:prstGeom>
              <a:blipFill>
                <a:blip r:embed="rId2"/>
                <a:stretch>
                  <a:fillRect l="-2142" t="-994" r="-1244" b="-8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B054F64-EB00-CEFD-400A-0023F48E6306}"/>
                  </a:ext>
                </a:extLst>
              </p:cNvPr>
              <p:cNvSpPr txBox="1"/>
              <p:nvPr/>
            </p:nvSpPr>
            <p:spPr>
              <a:xfrm>
                <a:off x="449989" y="1484784"/>
                <a:ext cx="6520562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抛物线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经过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两点，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B054F64-EB00-CEFD-400A-0023F48E63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84784"/>
                <a:ext cx="6520562" cy="775793"/>
              </a:xfrm>
              <a:prstGeom prst="rect">
                <a:avLst/>
              </a:prstGeom>
              <a:blipFill>
                <a:blip r:embed="rId3"/>
                <a:stretch>
                  <a:fillRect l="-1497" r="-149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68D1A9D-86E9-E668-3039-58CCDA19D34D}"/>
                  </a:ext>
                </a:extLst>
              </p:cNvPr>
              <p:cNvSpPr txBox="1"/>
              <p:nvPr/>
            </p:nvSpPr>
            <p:spPr>
              <a:xfrm>
                <a:off x="449989" y="2166965"/>
                <a:ext cx="5349303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den>
                            </m:f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68D1A9D-86E9-E668-3039-58CCDA19D3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66965"/>
                <a:ext cx="5349303" cy="1854213"/>
              </a:xfrm>
              <a:prstGeom prst="rect">
                <a:avLst/>
              </a:prstGeom>
              <a:blipFill>
                <a:blip r:embed="rId4"/>
                <a:stretch>
                  <a:fillRect l="-1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D10C2C6-22B1-162B-B0CC-0BF0D86A60BB}"/>
                  </a:ext>
                </a:extLst>
              </p:cNvPr>
              <p:cNvSpPr txBox="1"/>
              <p:nvPr/>
            </p:nvSpPr>
            <p:spPr>
              <a:xfrm>
                <a:off x="449989" y="3927566"/>
                <a:ext cx="5544248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二次函数的表达式为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D10C2C6-22B1-162B-B0CC-0BF0D86A60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27566"/>
                <a:ext cx="5544248" cy="736486"/>
              </a:xfrm>
              <a:prstGeom prst="rect">
                <a:avLst/>
              </a:prstGeom>
              <a:blipFill>
                <a:blip r:embed="rId5"/>
                <a:stretch>
                  <a:fillRect l="-1760" r="-1760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4105">
            <a:extLst>
              <a:ext uri="{FF2B5EF4-FFF2-40B4-BE49-F238E27FC236}">
                <a16:creationId xmlns:a16="http://schemas.microsoft.com/office/drawing/2014/main" id="{FEF0A7D6-BCC9-BDEA-9530-77BC33E02C21}"/>
              </a:ex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49869" y="1978325"/>
            <a:ext cx="1716618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1277</Words>
  <Application>Microsoft Office PowerPoint</Application>
  <PresentationFormat>宽屏</PresentationFormat>
  <Paragraphs>80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42</cp:revision>
  <dcterms:created xsi:type="dcterms:W3CDTF">2023-05-05T05:33:04Z</dcterms:created>
  <dcterms:modified xsi:type="dcterms:W3CDTF">2023-10-21T12:36:51Z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