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4"/>
  </p:notesMasterIdLst>
  <p:sldIdLst>
    <p:sldId id="363" r:id="rId2"/>
    <p:sldId id="398" r:id="rId3"/>
    <p:sldId id="396" r:id="rId4"/>
    <p:sldId id="395" r:id="rId5"/>
    <p:sldId id="394" r:id="rId6"/>
    <p:sldId id="393" r:id="rId7"/>
    <p:sldId id="391" r:id="rId8"/>
    <p:sldId id="390" r:id="rId9"/>
    <p:sldId id="389" r:id="rId10"/>
    <p:sldId id="388" r:id="rId11"/>
    <p:sldId id="387" r:id="rId12"/>
    <p:sldId id="385" r:id="rId13"/>
    <p:sldId id="384" r:id="rId14"/>
    <p:sldId id="383" r:id="rId15"/>
    <p:sldId id="400" r:id="rId16"/>
    <p:sldId id="401" r:id="rId17"/>
    <p:sldId id="379" r:id="rId18"/>
    <p:sldId id="378" r:id="rId19"/>
    <p:sldId id="377" r:id="rId20"/>
    <p:sldId id="376" r:id="rId21"/>
    <p:sldId id="375" r:id="rId22"/>
    <p:sldId id="374" r:id="rId23"/>
    <p:sldId id="373" r:id="rId24"/>
    <p:sldId id="372" r:id="rId25"/>
    <p:sldId id="371" r:id="rId26"/>
    <p:sldId id="370" r:id="rId27"/>
    <p:sldId id="369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2C76-ADCF-4781-AE43-A58286547AAE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5A73C-C826-4C80-BB81-D029061573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702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73C-C826-4C80-BB81-D0290615734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624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73C-C826-4C80-BB81-D0290615734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55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E1F91-0739-7E7C-ED73-153B3F4824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824"/>
            <a:ext cx="10800000" cy="273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97D70-1452-CE3B-A321-C645B461E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23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CD9F7-8244-94F4-22F1-F0A2741B5B23}"/>
              </a:ext>
            </a:extLst>
          </p:cNvPr>
          <p:cNvSpPr/>
          <p:nvPr/>
        </p:nvSpPr>
        <p:spPr bwMode="auto">
          <a:xfrm>
            <a:off x="2855298" y="2691678"/>
            <a:ext cx="249580" cy="286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453534-0306-6111-CB80-4E502AB82060}"/>
              </a:ext>
            </a:extLst>
          </p:cNvPr>
          <p:cNvSpPr/>
          <p:nvPr/>
        </p:nvSpPr>
        <p:spPr bwMode="auto">
          <a:xfrm>
            <a:off x="3456140" y="4050780"/>
            <a:ext cx="3910092" cy="388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151661-65DB-28CC-700C-9938E47D9500}"/>
              </a:ext>
            </a:extLst>
          </p:cNvPr>
          <p:cNvSpPr/>
          <p:nvPr/>
        </p:nvSpPr>
        <p:spPr bwMode="auto">
          <a:xfrm>
            <a:off x="10130103" y="5517233"/>
            <a:ext cx="739497" cy="345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EA0ED4-A0CE-F593-7868-1770AFBE7D59}"/>
              </a:ext>
            </a:extLst>
          </p:cNvPr>
          <p:cNvSpPr/>
          <p:nvPr/>
        </p:nvSpPr>
        <p:spPr bwMode="auto">
          <a:xfrm>
            <a:off x="1367060" y="6260475"/>
            <a:ext cx="1710087" cy="332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C13CF-15A2-9E1C-C3D8-6C49DF3888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3B96E-E9BE-C3BC-0AAD-6A4FF88CC4C0}"/>
              </a:ext>
            </a:extLst>
          </p:cNvPr>
          <p:cNvSpPr/>
          <p:nvPr/>
        </p:nvSpPr>
        <p:spPr bwMode="auto">
          <a:xfrm>
            <a:off x="9891428" y="2753064"/>
            <a:ext cx="438095" cy="28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491CF6-F8FB-D8D6-50F8-F97068289D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6144000" y="3353102"/>
            <a:ext cx="5376000" cy="356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72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CC0F7-FA14-99BB-86CB-7DB14E699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89B13E-6DF6-2EF8-2412-FB165EC57C28}"/>
              </a:ext>
            </a:extLst>
          </p:cNvPr>
          <p:cNvSpPr/>
          <p:nvPr/>
        </p:nvSpPr>
        <p:spPr bwMode="auto">
          <a:xfrm>
            <a:off x="1786666" y="2564104"/>
            <a:ext cx="523809" cy="28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491CF6-F8FB-D8D6-50F8-F97068289D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r="18219"/>
          <a:stretch/>
        </p:blipFill>
        <p:spPr>
          <a:xfrm>
            <a:off x="4223792" y="2701350"/>
            <a:ext cx="3456384" cy="3565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6544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44570-C4D8-D42B-97A8-2360843D8E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D23C90-1262-7E05-BEEB-83D87DE4E097}"/>
              </a:ext>
            </a:extLst>
          </p:cNvPr>
          <p:cNvSpPr/>
          <p:nvPr/>
        </p:nvSpPr>
        <p:spPr bwMode="auto">
          <a:xfrm>
            <a:off x="1358094" y="4347791"/>
            <a:ext cx="5746018" cy="63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A01A25-F604-202F-96E5-02FE51C92823}"/>
              </a:ext>
            </a:extLst>
          </p:cNvPr>
          <p:cNvSpPr/>
          <p:nvPr/>
        </p:nvSpPr>
        <p:spPr bwMode="auto">
          <a:xfrm>
            <a:off x="1358094" y="5349084"/>
            <a:ext cx="9706457" cy="384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660D31-735C-EFBD-423D-726082D66FEE}"/>
              </a:ext>
            </a:extLst>
          </p:cNvPr>
          <p:cNvSpPr/>
          <p:nvPr/>
        </p:nvSpPr>
        <p:spPr bwMode="auto">
          <a:xfrm>
            <a:off x="1358095" y="5988006"/>
            <a:ext cx="4895238" cy="343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33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980BD-55C0-6C7B-125E-3EDF2962D4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7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A9628C-51F4-ABF8-3A8F-3D6B65F02E91}"/>
              </a:ext>
            </a:extLst>
          </p:cNvPr>
          <p:cNvSpPr/>
          <p:nvPr/>
        </p:nvSpPr>
        <p:spPr bwMode="auto">
          <a:xfrm>
            <a:off x="6826314" y="4292254"/>
            <a:ext cx="2292160" cy="376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D18A6A-766E-982A-7A89-6EE2C2D5C033}"/>
              </a:ext>
            </a:extLst>
          </p:cNvPr>
          <p:cNvSpPr/>
          <p:nvPr/>
        </p:nvSpPr>
        <p:spPr bwMode="auto">
          <a:xfrm>
            <a:off x="1288455" y="5622191"/>
            <a:ext cx="9562892" cy="97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73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25CE9-963D-F228-7D15-B69FB19BD6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93"/>
          <a:stretch/>
        </p:blipFill>
        <p:spPr>
          <a:xfrm>
            <a:off x="720000" y="972000"/>
            <a:ext cx="10800000" cy="19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8B58F-D798-1597-B240-31CAF6E313DA}"/>
              </a:ext>
            </a:extLst>
          </p:cNvPr>
          <p:cNvSpPr/>
          <p:nvPr/>
        </p:nvSpPr>
        <p:spPr bwMode="auto">
          <a:xfrm>
            <a:off x="7691428" y="1753962"/>
            <a:ext cx="1371428" cy="362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7C349B-6775-235D-C3F4-700AF27731F0}"/>
              </a:ext>
            </a:extLst>
          </p:cNvPr>
          <p:cNvSpPr/>
          <p:nvPr/>
        </p:nvSpPr>
        <p:spPr bwMode="auto">
          <a:xfrm>
            <a:off x="9767619" y="1753962"/>
            <a:ext cx="1009523" cy="362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390" y="2785739"/>
            <a:ext cx="3963230" cy="391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0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EA085086-894D-C597-43A4-4C5B87E290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21"/>
          <a:stretch/>
        </p:blipFill>
        <p:spPr>
          <a:xfrm>
            <a:off x="911424" y="1988841"/>
            <a:ext cx="10800000" cy="475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7325CE9-963D-F228-7D15-B69FB19BD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06"/>
          <a:stretch/>
        </p:blipFill>
        <p:spPr>
          <a:xfrm>
            <a:off x="407368" y="836712"/>
            <a:ext cx="10800000" cy="77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B4DCB8-303A-BF91-3EEA-32233044EC33}"/>
              </a:ext>
            </a:extLst>
          </p:cNvPr>
          <p:cNvSpPr/>
          <p:nvPr/>
        </p:nvSpPr>
        <p:spPr bwMode="auto">
          <a:xfrm>
            <a:off x="8731177" y="1058006"/>
            <a:ext cx="1685714" cy="305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CE3DD20-7CC2-19A6-FA92-FD6C199ACF8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904" y="1611102"/>
            <a:ext cx="10800000" cy="54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75BE24-94B6-AE68-3982-D86459CE646E}"/>
              </a:ext>
            </a:extLst>
          </p:cNvPr>
          <p:cNvSpPr/>
          <p:nvPr/>
        </p:nvSpPr>
        <p:spPr bwMode="auto">
          <a:xfrm>
            <a:off x="873328" y="4990876"/>
            <a:ext cx="4095238" cy="343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4F9DF3-53B3-2E61-9C98-B2439AC35B51}"/>
              </a:ext>
            </a:extLst>
          </p:cNvPr>
          <p:cNvSpPr/>
          <p:nvPr/>
        </p:nvSpPr>
        <p:spPr bwMode="auto">
          <a:xfrm>
            <a:off x="873328" y="5629404"/>
            <a:ext cx="5495238" cy="111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2239" y="2137552"/>
            <a:ext cx="4497876" cy="443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32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D286B-0DBA-EB15-96D9-30AFBF641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7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598E7A-4352-C787-7D88-EA46A4B0BA75}"/>
              </a:ext>
            </a:extLst>
          </p:cNvPr>
          <p:cNvSpPr/>
          <p:nvPr/>
        </p:nvSpPr>
        <p:spPr bwMode="auto">
          <a:xfrm>
            <a:off x="1289033" y="4389416"/>
            <a:ext cx="5938139" cy="33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0BCA4C-2DD6-1A82-67FF-2CAADE988EAB}"/>
              </a:ext>
            </a:extLst>
          </p:cNvPr>
          <p:cNvSpPr/>
          <p:nvPr/>
        </p:nvSpPr>
        <p:spPr bwMode="auto">
          <a:xfrm>
            <a:off x="1210268" y="4975016"/>
            <a:ext cx="9494243" cy="480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E6DE53-5E58-19D6-85DE-0641ACC76588}"/>
              </a:ext>
            </a:extLst>
          </p:cNvPr>
          <p:cNvSpPr/>
          <p:nvPr/>
        </p:nvSpPr>
        <p:spPr bwMode="auto">
          <a:xfrm>
            <a:off x="1334923" y="5620421"/>
            <a:ext cx="8663992" cy="321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24870D-59CA-2E82-9B28-011BA7279F3F}"/>
              </a:ext>
            </a:extLst>
          </p:cNvPr>
          <p:cNvSpPr/>
          <p:nvPr/>
        </p:nvSpPr>
        <p:spPr bwMode="auto">
          <a:xfrm>
            <a:off x="1334923" y="6235923"/>
            <a:ext cx="7470858" cy="33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43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B591A-A9EF-5DE7-984E-CA176A6B42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0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077EB0-F319-AAAA-72E4-5F1FF714C65B}"/>
              </a:ext>
            </a:extLst>
          </p:cNvPr>
          <p:cNvSpPr/>
          <p:nvPr/>
        </p:nvSpPr>
        <p:spPr bwMode="auto">
          <a:xfrm>
            <a:off x="681904" y="1096088"/>
            <a:ext cx="6409523" cy="343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8ECFE9-BF5F-5834-2CC2-E8EB8686039C}"/>
              </a:ext>
            </a:extLst>
          </p:cNvPr>
          <p:cNvSpPr/>
          <p:nvPr/>
        </p:nvSpPr>
        <p:spPr bwMode="auto">
          <a:xfrm>
            <a:off x="681904" y="1735618"/>
            <a:ext cx="2885714" cy="343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84B183-D1EE-2348-714D-B93B4D2DE6BF}"/>
              </a:ext>
            </a:extLst>
          </p:cNvPr>
          <p:cNvSpPr/>
          <p:nvPr/>
        </p:nvSpPr>
        <p:spPr bwMode="auto">
          <a:xfrm>
            <a:off x="681904" y="2375149"/>
            <a:ext cx="2504761" cy="324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68E960-6580-F9CD-2C3D-E1B4740DD50E}"/>
              </a:ext>
            </a:extLst>
          </p:cNvPr>
          <p:cNvSpPr/>
          <p:nvPr/>
        </p:nvSpPr>
        <p:spPr bwMode="auto">
          <a:xfrm>
            <a:off x="681904" y="3024224"/>
            <a:ext cx="4261968" cy="404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E12604-10B9-00E3-EBCD-B97C4B63B7D6}"/>
              </a:ext>
            </a:extLst>
          </p:cNvPr>
          <p:cNvSpPr/>
          <p:nvPr/>
        </p:nvSpPr>
        <p:spPr bwMode="auto">
          <a:xfrm>
            <a:off x="681904" y="3654210"/>
            <a:ext cx="9158512" cy="458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54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4C962-DE3C-FFAA-6FD9-5A34EC9FA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C5F40C6-EC67-6AF7-28E0-5180732730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t="34293" b="11872"/>
          <a:stretch/>
        </p:blipFill>
        <p:spPr>
          <a:xfrm>
            <a:off x="3935760" y="4365104"/>
            <a:ext cx="4991952" cy="2161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778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1D650-4416-F446-AD8B-4875FE68C6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7F5BAC-2A6E-6933-DCBE-2BD1561A8D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67275"/>
            <a:ext cx="10800000" cy="4543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FBC382-4459-3EEC-5671-24A2AADE4594}"/>
              </a:ext>
            </a:extLst>
          </p:cNvPr>
          <p:cNvSpPr/>
          <p:nvPr/>
        </p:nvSpPr>
        <p:spPr bwMode="auto">
          <a:xfrm>
            <a:off x="10529523" y="1719678"/>
            <a:ext cx="266666" cy="29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44252-E7A3-5C3F-DC49-7C76234C9D1A}"/>
              </a:ext>
            </a:extLst>
          </p:cNvPr>
          <p:cNvSpPr/>
          <p:nvPr/>
        </p:nvSpPr>
        <p:spPr bwMode="auto">
          <a:xfrm>
            <a:off x="10510476" y="4291489"/>
            <a:ext cx="304762" cy="285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61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F40C6-EC67-6AF7-28E0-5180732730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2B1C54-99F7-03A9-FC02-F478634AAFA0}"/>
              </a:ext>
            </a:extLst>
          </p:cNvPr>
          <p:cNvSpPr/>
          <p:nvPr/>
        </p:nvSpPr>
        <p:spPr bwMode="auto">
          <a:xfrm>
            <a:off x="720001" y="2555140"/>
            <a:ext cx="5838094" cy="64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76C195-EBBE-4BE0-C292-EE47BFA564BC}"/>
              </a:ext>
            </a:extLst>
          </p:cNvPr>
          <p:cNvSpPr/>
          <p:nvPr/>
        </p:nvSpPr>
        <p:spPr bwMode="auto">
          <a:xfrm>
            <a:off x="681904" y="3575598"/>
            <a:ext cx="4828571" cy="324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2664FA-4BDB-4BE6-4AB5-641B25CD6D26}"/>
              </a:ext>
            </a:extLst>
          </p:cNvPr>
          <p:cNvSpPr/>
          <p:nvPr/>
        </p:nvSpPr>
        <p:spPr bwMode="auto">
          <a:xfrm>
            <a:off x="681904" y="4149080"/>
            <a:ext cx="2733333" cy="723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3F201DA-AA20-B1B8-68E8-07ACAD2758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98"/>
          <a:stretch/>
        </p:blipFill>
        <p:spPr>
          <a:xfrm>
            <a:off x="720000" y="4987073"/>
            <a:ext cx="10800000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4B17F97-104B-67C7-0B1B-B2C8A31A48A6}"/>
              </a:ext>
            </a:extLst>
          </p:cNvPr>
          <p:cNvSpPr/>
          <p:nvPr/>
        </p:nvSpPr>
        <p:spPr bwMode="auto">
          <a:xfrm>
            <a:off x="720001" y="5206410"/>
            <a:ext cx="4142856" cy="42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65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201DA-AA20-B1B8-68E8-07ACAD2758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02"/>
          <a:stretch/>
        </p:blipFill>
        <p:spPr>
          <a:xfrm>
            <a:off x="720000" y="886811"/>
            <a:ext cx="10800000" cy="397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B2D698-9183-E71D-B212-2E30A4FB8F00}"/>
              </a:ext>
            </a:extLst>
          </p:cNvPr>
          <p:cNvSpPr/>
          <p:nvPr/>
        </p:nvSpPr>
        <p:spPr bwMode="auto">
          <a:xfrm>
            <a:off x="681904" y="1054427"/>
            <a:ext cx="8390477" cy="638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6E04B1-D983-2CD8-EA8B-3AED66793763}"/>
              </a:ext>
            </a:extLst>
          </p:cNvPr>
          <p:cNvSpPr/>
          <p:nvPr/>
        </p:nvSpPr>
        <p:spPr bwMode="auto">
          <a:xfrm>
            <a:off x="720000" y="2075722"/>
            <a:ext cx="7896280" cy="71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FA80E9-0FB9-6DAD-0FBB-4FC6DBB6F5C3}"/>
              </a:ext>
            </a:extLst>
          </p:cNvPr>
          <p:cNvSpPr/>
          <p:nvPr/>
        </p:nvSpPr>
        <p:spPr bwMode="auto">
          <a:xfrm>
            <a:off x="681904" y="3076152"/>
            <a:ext cx="5971428" cy="352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1F15F9-CEEA-6882-3499-C2E1ED891BB6}"/>
              </a:ext>
            </a:extLst>
          </p:cNvPr>
          <p:cNvSpPr/>
          <p:nvPr/>
        </p:nvSpPr>
        <p:spPr bwMode="auto">
          <a:xfrm>
            <a:off x="681904" y="3715093"/>
            <a:ext cx="9230520" cy="45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0C69A10-584A-BA03-C948-6B2A857B7844}"/>
              </a:ext>
            </a:extLst>
          </p:cNvPr>
          <p:cNvSpPr/>
          <p:nvPr/>
        </p:nvSpPr>
        <p:spPr bwMode="auto">
          <a:xfrm>
            <a:off x="681904" y="4363570"/>
            <a:ext cx="5457142" cy="352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29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17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56BF2-E51F-F059-A44F-5808F27081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96E4B45-94A2-E1E2-BA3C-FDEAA9D4BF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b="40586"/>
          <a:stretch/>
        </p:blipFill>
        <p:spPr>
          <a:xfrm>
            <a:off x="4367808" y="4149080"/>
            <a:ext cx="4343880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20971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E4B45-94A2-E1E2-BA3C-FDEAA9D4B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340768"/>
            <a:ext cx="10800000" cy="3650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75024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CB58E-29B1-0484-ADDF-F423A348FD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1D5983-78A2-86C4-B87A-8B20055FF5DB}"/>
              </a:ext>
            </a:extLst>
          </p:cNvPr>
          <p:cNvSpPr/>
          <p:nvPr/>
        </p:nvSpPr>
        <p:spPr bwMode="auto">
          <a:xfrm>
            <a:off x="681904" y="1057722"/>
            <a:ext cx="9952380" cy="533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77A49-ADBC-067B-508E-7EAA9E0794AC}"/>
              </a:ext>
            </a:extLst>
          </p:cNvPr>
          <p:cNvSpPr/>
          <p:nvPr/>
        </p:nvSpPr>
        <p:spPr bwMode="auto">
          <a:xfrm>
            <a:off x="681904" y="2038773"/>
            <a:ext cx="3323809" cy="647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C74572-A8D8-D459-E200-29DAA39E9664}"/>
              </a:ext>
            </a:extLst>
          </p:cNvPr>
          <p:cNvSpPr/>
          <p:nvPr/>
        </p:nvSpPr>
        <p:spPr bwMode="auto">
          <a:xfrm>
            <a:off x="681904" y="3048398"/>
            <a:ext cx="4285714" cy="323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E77659-6A89-EFFA-7E6D-B97B56F30FF5}"/>
              </a:ext>
            </a:extLst>
          </p:cNvPr>
          <p:cNvSpPr/>
          <p:nvPr/>
        </p:nvSpPr>
        <p:spPr bwMode="auto">
          <a:xfrm>
            <a:off x="681904" y="3715131"/>
            <a:ext cx="2638095" cy="342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714FB4-228F-C0F6-CA52-8F6BA6F83B55}"/>
              </a:ext>
            </a:extLst>
          </p:cNvPr>
          <p:cNvSpPr/>
          <p:nvPr/>
        </p:nvSpPr>
        <p:spPr bwMode="auto">
          <a:xfrm>
            <a:off x="681904" y="4410439"/>
            <a:ext cx="2749800" cy="67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E0E0DA7-BD5C-8FE7-E396-EDA01FC2AEC0}"/>
              </a:ext>
            </a:extLst>
          </p:cNvPr>
          <p:cNvSpPr/>
          <p:nvPr/>
        </p:nvSpPr>
        <p:spPr bwMode="auto">
          <a:xfrm>
            <a:off x="681904" y="5467687"/>
            <a:ext cx="3523809" cy="647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A96E4B45-94A2-E1E2-BA3C-FDEAA9D4BF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b="40586"/>
          <a:stretch/>
        </p:blipFill>
        <p:spPr>
          <a:xfrm>
            <a:off x="7032104" y="1546163"/>
            <a:ext cx="4343880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714FB4-228F-C0F6-CA52-8F6BA6F83B55}"/>
              </a:ext>
            </a:extLst>
          </p:cNvPr>
          <p:cNvSpPr/>
          <p:nvPr/>
        </p:nvSpPr>
        <p:spPr bwMode="auto">
          <a:xfrm>
            <a:off x="3431704" y="4410439"/>
            <a:ext cx="2088232" cy="67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432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5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26079-47BC-7B76-C186-4DCC01041F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3AD169-F8EB-D0B7-0792-3CD89BB32504}"/>
              </a:ext>
            </a:extLst>
          </p:cNvPr>
          <p:cNvSpPr/>
          <p:nvPr/>
        </p:nvSpPr>
        <p:spPr bwMode="auto">
          <a:xfrm>
            <a:off x="719999" y="1276913"/>
            <a:ext cx="5664033" cy="63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1CDB7B-013B-597E-6824-EADEE807ED24}"/>
              </a:ext>
            </a:extLst>
          </p:cNvPr>
          <p:cNvSpPr/>
          <p:nvPr/>
        </p:nvSpPr>
        <p:spPr bwMode="auto">
          <a:xfrm>
            <a:off x="681904" y="2286939"/>
            <a:ext cx="6390476" cy="34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7D586E9-0127-DACD-A2C2-E0E84E98D8B1}"/>
              </a:ext>
            </a:extLst>
          </p:cNvPr>
          <p:cNvSpPr/>
          <p:nvPr/>
        </p:nvSpPr>
        <p:spPr bwMode="auto">
          <a:xfrm>
            <a:off x="720000" y="2992052"/>
            <a:ext cx="6168088" cy="647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FB6090-4C95-D898-D395-1A8C646F68E8}"/>
              </a:ext>
            </a:extLst>
          </p:cNvPr>
          <p:cNvSpPr/>
          <p:nvPr/>
        </p:nvSpPr>
        <p:spPr bwMode="auto">
          <a:xfrm>
            <a:off x="681905" y="4002078"/>
            <a:ext cx="2029720" cy="333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96E4B45-94A2-E1E2-BA3C-FDEAA9D4BF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b="40586"/>
          <a:stretch/>
        </p:blipFill>
        <p:spPr>
          <a:xfrm>
            <a:off x="7686155" y="1119077"/>
            <a:ext cx="4343880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D586E9-0127-DACD-A2C2-E0E84E98D8B1}"/>
              </a:ext>
            </a:extLst>
          </p:cNvPr>
          <p:cNvSpPr/>
          <p:nvPr/>
        </p:nvSpPr>
        <p:spPr bwMode="auto">
          <a:xfrm>
            <a:off x="6888088" y="2992052"/>
            <a:ext cx="1308102" cy="647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FB6090-4C95-D898-D395-1A8C646F68E8}"/>
              </a:ext>
            </a:extLst>
          </p:cNvPr>
          <p:cNvSpPr/>
          <p:nvPr/>
        </p:nvSpPr>
        <p:spPr bwMode="auto">
          <a:xfrm>
            <a:off x="2711625" y="4002078"/>
            <a:ext cx="3713136" cy="333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3AD169-F8EB-D0B7-0792-3CD89BB32504}"/>
              </a:ext>
            </a:extLst>
          </p:cNvPr>
          <p:cNvSpPr/>
          <p:nvPr/>
        </p:nvSpPr>
        <p:spPr bwMode="auto">
          <a:xfrm>
            <a:off x="6384032" y="1276913"/>
            <a:ext cx="1326442" cy="63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08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7769C-A9BB-F233-D7E5-A1375680F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75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44A933-98A8-F360-FE18-FB0FC6C9C5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5"/>
          <a:stretch/>
        </p:blipFill>
        <p:spPr>
          <a:xfrm>
            <a:off x="720000" y="3505056"/>
            <a:ext cx="10800000" cy="33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6452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1F00B-9C62-1964-D2DC-A1C313692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44A933-98A8-F360-FE18-FB0FC6C9C5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5"/>
          <a:stretch/>
        </p:blipFill>
        <p:spPr>
          <a:xfrm>
            <a:off x="1055440" y="3447757"/>
            <a:ext cx="10800000" cy="33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56046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44A933-98A8-F360-FE18-FB0FC6C9C5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98149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19812-B726-81C6-EFE7-EB32E6E4F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6520" cy="3918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907B76-93AB-E16A-1A9B-E8C9FD6A2E55}"/>
              </a:ext>
            </a:extLst>
          </p:cNvPr>
          <p:cNvSpPr/>
          <p:nvPr/>
        </p:nvSpPr>
        <p:spPr bwMode="auto">
          <a:xfrm>
            <a:off x="681905" y="1075410"/>
            <a:ext cx="3671428" cy="69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1537FE-34CF-7CB6-50EB-56863423E072}"/>
              </a:ext>
            </a:extLst>
          </p:cNvPr>
          <p:cNvSpPr/>
          <p:nvPr/>
        </p:nvSpPr>
        <p:spPr bwMode="auto">
          <a:xfrm>
            <a:off x="720001" y="1930860"/>
            <a:ext cx="4584850" cy="664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A56A6E5-697D-D92D-654D-64D797CD2A3C}"/>
              </a:ext>
            </a:extLst>
          </p:cNvPr>
          <p:cNvSpPr/>
          <p:nvPr/>
        </p:nvSpPr>
        <p:spPr bwMode="auto">
          <a:xfrm>
            <a:off x="643640" y="2780928"/>
            <a:ext cx="936827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A29E08D-9F51-5327-1651-3991A5251334}"/>
              </a:ext>
            </a:extLst>
          </p:cNvPr>
          <p:cNvSpPr/>
          <p:nvPr/>
        </p:nvSpPr>
        <p:spPr bwMode="auto">
          <a:xfrm>
            <a:off x="720001" y="4005065"/>
            <a:ext cx="6011676" cy="94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0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F25E6-04FA-9CC3-2393-F7CF45BEBD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3E8BD-E8E1-EECD-E9AD-D34E077D386F}"/>
              </a:ext>
            </a:extLst>
          </p:cNvPr>
          <p:cNvSpPr/>
          <p:nvPr/>
        </p:nvSpPr>
        <p:spPr bwMode="auto">
          <a:xfrm>
            <a:off x="10510476" y="1953365"/>
            <a:ext cx="285715" cy="30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750C2C-12D5-97EC-5B17-F1014A77CEB0}"/>
              </a:ext>
            </a:extLst>
          </p:cNvPr>
          <p:cNvSpPr/>
          <p:nvPr/>
        </p:nvSpPr>
        <p:spPr bwMode="auto">
          <a:xfrm>
            <a:off x="10491428" y="4745017"/>
            <a:ext cx="333333" cy="28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55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0A399-2FBF-967D-7894-D29B4C7342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6B627C0-8BEC-7910-5BC6-E41584475DAF}"/>
              </a:ext>
            </a:extLst>
          </p:cNvPr>
          <p:cNvSpPr/>
          <p:nvPr/>
        </p:nvSpPr>
        <p:spPr bwMode="auto">
          <a:xfrm>
            <a:off x="720000" y="1095994"/>
            <a:ext cx="6744152" cy="63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E7C0A78-A0B1-7CEF-2956-449B32266CD5}"/>
              </a:ext>
            </a:extLst>
          </p:cNvPr>
          <p:cNvSpPr/>
          <p:nvPr/>
        </p:nvSpPr>
        <p:spPr bwMode="auto">
          <a:xfrm>
            <a:off x="720000" y="1923394"/>
            <a:ext cx="3326483" cy="736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9E79FD4-A46C-184A-7DFB-0E182BB5E14D}"/>
              </a:ext>
            </a:extLst>
          </p:cNvPr>
          <p:cNvSpPr/>
          <p:nvPr/>
        </p:nvSpPr>
        <p:spPr bwMode="auto">
          <a:xfrm>
            <a:off x="720000" y="2936833"/>
            <a:ext cx="5952380" cy="64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E558DBB-F050-57B2-2287-46197E373C7D}"/>
              </a:ext>
            </a:extLst>
          </p:cNvPr>
          <p:cNvSpPr/>
          <p:nvPr/>
        </p:nvSpPr>
        <p:spPr bwMode="auto">
          <a:xfrm>
            <a:off x="681904" y="3852483"/>
            <a:ext cx="2533776" cy="63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6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21" grpId="0" animBg="1"/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CE9DD-2A1B-FB0B-163B-A74D8495C1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0576" cy="4001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E65AF5-6E23-B662-C403-65DE4B444FF9}"/>
              </a:ext>
            </a:extLst>
          </p:cNvPr>
          <p:cNvSpPr/>
          <p:nvPr/>
        </p:nvSpPr>
        <p:spPr bwMode="auto">
          <a:xfrm>
            <a:off x="720000" y="972001"/>
            <a:ext cx="9696480" cy="1239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2E973F-4692-BE14-B06A-15FF2EA6C3B9}"/>
              </a:ext>
            </a:extLst>
          </p:cNvPr>
          <p:cNvSpPr/>
          <p:nvPr/>
        </p:nvSpPr>
        <p:spPr bwMode="auto">
          <a:xfrm>
            <a:off x="720000" y="2420887"/>
            <a:ext cx="6240096" cy="722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80A8C6-2606-AF76-D018-5780840FB3DC}"/>
              </a:ext>
            </a:extLst>
          </p:cNvPr>
          <p:cNvSpPr/>
          <p:nvPr/>
        </p:nvSpPr>
        <p:spPr bwMode="auto">
          <a:xfrm>
            <a:off x="710805" y="3381283"/>
            <a:ext cx="6926264" cy="139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6744A933-98A8-F360-FE18-FB0FC6C9C5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5" r="23917"/>
          <a:stretch/>
        </p:blipFill>
        <p:spPr>
          <a:xfrm>
            <a:off x="5807968" y="1519013"/>
            <a:ext cx="6191712" cy="252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img_16777215">
            <a:extLst>
              <a:ext uri="{FF2B5EF4-FFF2-40B4-BE49-F238E27FC236}">
                <a16:creationId xmlns:a16="http://schemas.microsoft.com/office/drawing/2014/main" id="{134C8462-A666-27EA-BCCC-F5ABCDF9C9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53"/>
          <a:stretch/>
        </p:blipFill>
        <p:spPr>
          <a:xfrm>
            <a:off x="793208" y="4971112"/>
            <a:ext cx="10503965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55609CB-4F5D-48AD-F703-4FDBBC97312B}"/>
              </a:ext>
            </a:extLst>
          </p:cNvPr>
          <p:cNvSpPr/>
          <p:nvPr/>
        </p:nvSpPr>
        <p:spPr bwMode="auto">
          <a:xfrm>
            <a:off x="793208" y="4992883"/>
            <a:ext cx="2811452" cy="68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55609CB-4F5D-48AD-F703-4FDBBC97312B}"/>
              </a:ext>
            </a:extLst>
          </p:cNvPr>
          <p:cNvSpPr/>
          <p:nvPr/>
        </p:nvSpPr>
        <p:spPr bwMode="auto">
          <a:xfrm>
            <a:off x="3616270" y="4971111"/>
            <a:ext cx="1914078" cy="68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4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33" grpId="0" animBg="1"/>
      <p:bldP spid="3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C8462-A666-27EA-BCCC-F5ABCDF9C9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7"/>
          <a:stretch/>
        </p:blipFill>
        <p:spPr>
          <a:xfrm>
            <a:off x="793208" y="1089852"/>
            <a:ext cx="10503965" cy="2768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34AA67-2ED9-F4BE-F7CC-BF8C77F82704}"/>
              </a:ext>
            </a:extLst>
          </p:cNvPr>
          <p:cNvSpPr/>
          <p:nvPr/>
        </p:nvSpPr>
        <p:spPr bwMode="auto">
          <a:xfrm>
            <a:off x="755112" y="1132765"/>
            <a:ext cx="5906991" cy="444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6BC496-3D6A-AE11-1F66-18A1CC8853AF}"/>
              </a:ext>
            </a:extLst>
          </p:cNvPr>
          <p:cNvSpPr/>
          <p:nvPr/>
        </p:nvSpPr>
        <p:spPr bwMode="auto">
          <a:xfrm>
            <a:off x="793209" y="1682557"/>
            <a:ext cx="4222672" cy="1534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03D4723-5D9F-D40D-AEE1-C654C8AFAA9B}"/>
              </a:ext>
            </a:extLst>
          </p:cNvPr>
          <p:cNvSpPr/>
          <p:nvPr/>
        </p:nvSpPr>
        <p:spPr bwMode="auto">
          <a:xfrm>
            <a:off x="755112" y="3322100"/>
            <a:ext cx="6606221" cy="45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06BC496-3D6A-AE11-1F66-18A1CC8853AF}"/>
              </a:ext>
            </a:extLst>
          </p:cNvPr>
          <p:cNvSpPr/>
          <p:nvPr/>
        </p:nvSpPr>
        <p:spPr bwMode="auto">
          <a:xfrm>
            <a:off x="5015882" y="2235886"/>
            <a:ext cx="1728190" cy="715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06BC496-3D6A-AE11-1F66-18A1CC8853AF}"/>
              </a:ext>
            </a:extLst>
          </p:cNvPr>
          <p:cNvSpPr/>
          <p:nvPr/>
        </p:nvSpPr>
        <p:spPr bwMode="auto">
          <a:xfrm>
            <a:off x="6744072" y="2235886"/>
            <a:ext cx="2574304" cy="715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57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3" grpId="0" animBg="1"/>
      <p:bldP spid="26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CA77BA-8430-1D5F-BC60-8E5061ACB5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D50626-15D1-D036-9EE6-6337F991D462}"/>
              </a:ext>
            </a:extLst>
          </p:cNvPr>
          <p:cNvSpPr/>
          <p:nvPr/>
        </p:nvSpPr>
        <p:spPr bwMode="auto">
          <a:xfrm>
            <a:off x="10500952" y="1134269"/>
            <a:ext cx="304761" cy="29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93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4E6AA-0B44-DD3C-D5BC-5693B727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3BACB8-3E31-DD0D-CFA8-9D93BAC4EB0C}"/>
              </a:ext>
            </a:extLst>
          </p:cNvPr>
          <p:cNvSpPr/>
          <p:nvPr/>
        </p:nvSpPr>
        <p:spPr bwMode="auto">
          <a:xfrm>
            <a:off x="10500952" y="1896211"/>
            <a:ext cx="295238" cy="304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956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08BC64-C362-0311-43B6-18BCCB2C74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0344C-9064-3B8A-2024-E98702C1399A}"/>
              </a:ext>
            </a:extLst>
          </p:cNvPr>
          <p:cNvSpPr/>
          <p:nvPr/>
        </p:nvSpPr>
        <p:spPr bwMode="auto">
          <a:xfrm>
            <a:off x="10520000" y="2653514"/>
            <a:ext cx="276190" cy="29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0C4BD48-9301-472F-D4E5-459CC2474D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7559"/>
          <a:stretch/>
        </p:blipFill>
        <p:spPr>
          <a:xfrm>
            <a:off x="5303912" y="3790447"/>
            <a:ext cx="2059446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633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6C2A4-63D5-B2B3-BEF0-905B8812D0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50" y="862461"/>
            <a:ext cx="9347578" cy="3454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BD0C5D-BB13-EE37-5BD4-9E6D7711333E}"/>
              </a:ext>
            </a:extLst>
          </p:cNvPr>
          <p:cNvSpPr/>
          <p:nvPr/>
        </p:nvSpPr>
        <p:spPr bwMode="auto">
          <a:xfrm>
            <a:off x="9192344" y="278092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0C4BD48-9301-472F-D4E5-459CC2474D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1" r="43555"/>
          <a:stretch/>
        </p:blipFill>
        <p:spPr>
          <a:xfrm>
            <a:off x="4367808" y="3861048"/>
            <a:ext cx="2808312" cy="282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770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47AAA-F5C5-64C7-73C8-B30CB421AB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FA799-06F4-E835-835A-39FCAA249B69}"/>
              </a:ext>
            </a:extLst>
          </p:cNvPr>
          <p:cNvSpPr/>
          <p:nvPr/>
        </p:nvSpPr>
        <p:spPr bwMode="auto">
          <a:xfrm>
            <a:off x="10500952" y="1928080"/>
            <a:ext cx="295238" cy="29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96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BE058-B759-F594-C82C-99C2CE658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833583-58EC-9F0C-0143-15751AC1F154}"/>
              </a:ext>
            </a:extLst>
          </p:cNvPr>
          <p:cNvSpPr/>
          <p:nvPr/>
        </p:nvSpPr>
        <p:spPr bwMode="auto">
          <a:xfrm>
            <a:off x="10500952" y="2639475"/>
            <a:ext cx="295238" cy="29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77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</Words>
  <Application>Microsoft Office PowerPoint</Application>
  <PresentationFormat>宽屏</PresentationFormat>
  <Paragraphs>2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42</cp:revision>
  <dcterms:created xsi:type="dcterms:W3CDTF">2015-09-16T06:52:26Z</dcterms:created>
  <dcterms:modified xsi:type="dcterms:W3CDTF">2023-10-20T16:12:05Z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