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1" name="yt_shape_12281"/>
          <p:cNvSpPr txBox="1"/>
          <p:nvPr/>
        </p:nvSpPr>
        <p:spPr>
          <a:xfrm>
            <a:off x="540119" y="229195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（自贡市中考）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85" name="yt_table_122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36417"/>
              </p:ext>
            </p:extLst>
          </p:nvPr>
        </p:nvGraphicFramePr>
        <p:xfrm>
          <a:off x="540000" y="3258251"/>
          <a:ext cx="8439913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grpSp>
        <p:nvGrpSpPr>
          <p:cNvPr id="12282" name="yt_shape_12282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8387" y="3258251"/>
            <a:ext cx="1441414" cy="1668159"/>
            <a:chOff x="0" y="0"/>
            <a:chExt cx="1441414" cy="1668159"/>
          </a:xfrm>
        </p:grpSpPr>
        <p:pic>
          <p:nvPicPr>
            <p:cNvPr id="2" name="yt_image_1228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141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4" name="yt_shape_12284"/>
            <p:cNvSpPr txBox="1"/>
            <p:nvPr/>
          </p:nvSpPr>
          <p:spPr>
            <a:xfrm>
              <a:off x="187426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8543C5-8F4F-EB25-437F-9A197799A170}"/>
              </a:ext>
            </a:extLst>
          </p:cNvPr>
          <p:cNvSpPr txBox="1"/>
          <p:nvPr/>
        </p:nvSpPr>
        <p:spPr>
          <a:xfrm>
            <a:off x="3345708" y="272063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7" name="yt_shape_12287"/>
          <p:cNvSpPr txBox="1"/>
          <p:nvPr/>
        </p:nvSpPr>
        <p:spPr>
          <a:xfrm>
            <a:off x="540119" y="1966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91" name="yt_shape_12291"/>
          <p:cNvSpPr txBox="1"/>
          <p:nvPr/>
        </p:nvSpPr>
        <p:spPr>
          <a:xfrm>
            <a:off x="540000" y="49285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88" name="yt_shape_12288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492" y="3078575"/>
            <a:ext cx="1469014" cy="1799604"/>
            <a:chOff x="0" y="0"/>
            <a:chExt cx="1469014" cy="1799604"/>
          </a:xfrm>
        </p:grpSpPr>
        <p:pic>
          <p:nvPicPr>
            <p:cNvPr id="2" name="yt_image_1228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9014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0" name="yt_shape_12290"/>
            <p:cNvSpPr txBox="1"/>
            <p:nvPr/>
          </p:nvSpPr>
          <p:spPr>
            <a:xfrm>
              <a:off x="201226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DE5819-417F-4A28-34B2-D2867E80B507}"/>
              </a:ext>
            </a:extLst>
          </p:cNvPr>
          <p:cNvSpPr txBox="1"/>
          <p:nvPr/>
        </p:nvSpPr>
        <p:spPr>
          <a:xfrm>
            <a:off x="4514108" y="239545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92" name="yt_shape_12292"/>
              <p:cNvSpPr txBox="1"/>
              <p:nvPr/>
            </p:nvSpPr>
            <p:spPr>
              <a:xfrm>
                <a:off x="540119" y="200538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的内接三角形，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92" name="yt_shape_12292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5384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988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7" name="yt_shape_12297"/>
          <p:cNvSpPr txBox="1"/>
          <p:nvPr/>
        </p:nvSpPr>
        <p:spPr>
          <a:xfrm>
            <a:off x="540000" y="48899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4" name="yt_shape_12294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111" y="3154244"/>
            <a:ext cx="1589776" cy="1685304"/>
            <a:chOff x="0" y="0"/>
            <a:chExt cx="1589776" cy="1685304"/>
          </a:xfrm>
        </p:grpSpPr>
        <p:pic>
          <p:nvPicPr>
            <p:cNvPr id="2" name="yt_image_1229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9776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6" name="yt_shape_12296"/>
            <p:cNvSpPr txBox="1"/>
            <p:nvPr/>
          </p:nvSpPr>
          <p:spPr>
            <a:xfrm>
              <a:off x="261607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45F88A-9F8D-8F78-2AEA-538458E084AF}"/>
                  </a:ext>
                </a:extLst>
              </p:cNvPr>
              <p:cNvSpPr txBox="1"/>
              <p:nvPr/>
            </p:nvSpPr>
            <p:spPr>
              <a:xfrm>
                <a:off x="2363046" y="2353116"/>
                <a:ext cx="7009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, 'mathAnswerShape': 1}">
                <a:extLst>
                  <a:ext uri="{FF2B5EF4-FFF2-40B4-BE49-F238E27FC236}">
                    <a16:creationId xmlns:a16="http://schemas.microsoft.com/office/drawing/2014/main" id="{7545F88A-9F8D-8F78-2AEA-538458E08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3046" y="2353116"/>
                <a:ext cx="700912" cy="554686"/>
              </a:xfrm>
              <a:prstGeom prst="rect">
                <a:avLst/>
              </a:prstGeom>
              <a:blipFill>
                <a:blip r:embed="rId4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8" name="yt_shape_12298"/>
              <p:cNvSpPr txBox="1"/>
              <p:nvPr/>
            </p:nvSpPr>
            <p:spPr>
              <a:xfrm>
                <a:off x="540000" y="764704"/>
                <a:ext cx="11027121" cy="4973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求证：</a:t>
                </a:r>
              </a:p>
            </p:txBody>
          </p:sp>
        </mc:Choice>
        <mc:Fallback>
          <p:sp>
            <p:nvSpPr>
              <p:cNvPr id="12298" name="yt_shape_12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027121" cy="497380"/>
              </a:xfrm>
              <a:prstGeom prst="rect">
                <a:avLst/>
              </a:prstGeom>
              <a:blipFill>
                <a:blip r:embed="rId2"/>
                <a:stretch>
                  <a:fillRect l="-1715" r="-885" b="-35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00" name="yt_image_1230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1703734"/>
            <a:ext cx="1737852" cy="166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2" name="yt_shape_12302"/>
          <p:cNvSpPr txBox="1"/>
          <p:nvPr/>
        </p:nvSpPr>
        <p:spPr>
          <a:xfrm>
            <a:off x="540000" y="1349488"/>
            <a:ext cx="220573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303" name="yt_shape_12303"/>
          <p:cNvSpPr txBox="1"/>
          <p:nvPr/>
        </p:nvSpPr>
        <p:spPr>
          <a:xfrm>
            <a:off x="2983934" y="1352918"/>
            <a:ext cx="25199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04" name="yt_shape_12304"/>
              <p:cNvSpPr txBox="1"/>
              <p:nvPr/>
            </p:nvSpPr>
            <p:spPr>
              <a:xfrm>
                <a:off x="540000" y="1828342"/>
                <a:ext cx="3417667" cy="25825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304" name="yt_shape_12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8342"/>
                <a:ext cx="3417667" cy="2582566"/>
              </a:xfrm>
              <a:prstGeom prst="rect">
                <a:avLst/>
              </a:prstGeom>
              <a:blipFill>
                <a:blip r:embed="rId4"/>
                <a:stretch>
                  <a:fillRect l="-5536" r="-4464" b="-6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998988-D0A4-D230-27F2-7F3A4DE07B55}"/>
                  </a:ext>
                </a:extLst>
              </p:cNvPr>
              <p:cNvSpPr txBox="1"/>
              <p:nvPr/>
            </p:nvSpPr>
            <p:spPr>
              <a:xfrm>
                <a:off x="449989" y="1781536"/>
                <a:ext cx="356469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998988-D0A4-D230-27F2-7F3A4DE07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81536"/>
                <a:ext cx="3564699" cy="646189"/>
              </a:xfrm>
              <a:prstGeom prst="rect">
                <a:avLst/>
              </a:prstGeom>
              <a:blipFill>
                <a:blip r:embed="rId5"/>
                <a:stretch>
                  <a:fillRect l="-2735" r="-2564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B2D658-285D-634C-E2BE-4246FFC4E34F}"/>
                  </a:ext>
                </a:extLst>
              </p:cNvPr>
              <p:cNvSpPr txBox="1"/>
              <p:nvPr/>
            </p:nvSpPr>
            <p:spPr>
              <a:xfrm>
                <a:off x="449989" y="2334113"/>
                <a:ext cx="330282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B2D658-285D-634C-E2BE-4246FFC4E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4113"/>
                <a:ext cx="3302826" cy="646189"/>
              </a:xfrm>
              <a:prstGeom prst="rect">
                <a:avLst/>
              </a:prstGeom>
              <a:blipFill>
                <a:blip r:embed="rId6"/>
                <a:stretch>
                  <a:fillRect l="-2952" r="-276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36A4F1-5C6C-D824-39A4-122EE9AF612C}"/>
                  </a:ext>
                </a:extLst>
              </p:cNvPr>
              <p:cNvSpPr txBox="1"/>
              <p:nvPr/>
            </p:nvSpPr>
            <p:spPr>
              <a:xfrm>
                <a:off x="449989" y="2886690"/>
                <a:ext cx="188455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36A4F1-5C6C-D824-39A4-122EE9AF6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6690"/>
                <a:ext cx="1884554" cy="646189"/>
              </a:xfrm>
              <a:prstGeom prst="rect">
                <a:avLst/>
              </a:prstGeom>
              <a:blipFill>
                <a:blip r:embed="rId7"/>
                <a:stretch>
                  <a:fillRect l="-5178" r="-5178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BAC611C-52FB-91E1-6754-437ED0EF2E1D}"/>
              </a:ext>
            </a:extLst>
          </p:cNvPr>
          <p:cNvSpPr txBox="1"/>
          <p:nvPr/>
        </p:nvSpPr>
        <p:spPr>
          <a:xfrm>
            <a:off x="449989" y="3439267"/>
            <a:ext cx="281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10AB3F-AC74-77A0-5280-9168FB2B27BD}"/>
              </a:ext>
            </a:extLst>
          </p:cNvPr>
          <p:cNvSpPr txBox="1"/>
          <p:nvPr/>
        </p:nvSpPr>
        <p:spPr>
          <a:xfrm>
            <a:off x="449989" y="3914755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306">
                <a:extLst>
                  <a:ext uri="{FF2B5EF4-FFF2-40B4-BE49-F238E27FC236}">
                    <a16:creationId xmlns:a16="http://schemas.microsoft.com/office/drawing/2014/main" id="{D6C9F800-4F5E-BFCE-7991-96219C8E946B}"/>
                  </a:ext>
                </a:extLst>
              </p:cNvPr>
              <p:cNvSpPr txBox="1"/>
              <p:nvPr/>
            </p:nvSpPr>
            <p:spPr>
              <a:xfrm>
                <a:off x="540000" y="4420630"/>
                <a:ext cx="6519734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2306">
                <a:extLst>
                  <a:ext uri="{FF2B5EF4-FFF2-40B4-BE49-F238E27FC236}">
                    <a16:creationId xmlns:a16="http://schemas.microsoft.com/office/drawing/2014/main" id="{D6C9F800-4F5E-BFCE-7991-96219C8E9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0630"/>
                <a:ext cx="6519734" cy="2426883"/>
              </a:xfrm>
              <a:prstGeom prst="rect">
                <a:avLst/>
              </a:prstGeom>
              <a:blipFill>
                <a:blip r:embed="rId8"/>
                <a:stretch>
                  <a:fillRect l="-2900" r="-2058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9FDF64-194E-44E9-FA83-EE88CA94B75F}"/>
                  </a:ext>
                </a:extLst>
              </p:cNvPr>
              <p:cNvSpPr txBox="1"/>
              <p:nvPr/>
            </p:nvSpPr>
            <p:spPr>
              <a:xfrm>
                <a:off x="449989" y="4373824"/>
                <a:ext cx="663676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9FDF64-194E-44E9-FA83-EE88CA94B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3824"/>
                <a:ext cx="6636766" cy="646189"/>
              </a:xfrm>
              <a:prstGeom prst="rect">
                <a:avLst/>
              </a:prstGeom>
              <a:blipFill>
                <a:blip r:embed="rId9"/>
                <a:stretch>
                  <a:fillRect l="-1469" r="-1561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A3B37A3-C8B8-4015-092E-15A355330BF5}"/>
              </a:ext>
            </a:extLst>
          </p:cNvPr>
          <p:cNvSpPr txBox="1"/>
          <p:nvPr/>
        </p:nvSpPr>
        <p:spPr>
          <a:xfrm>
            <a:off x="449989" y="4926401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2463D67-4A57-7B86-5C51-82CD62FFAF8E}"/>
              </a:ext>
            </a:extLst>
          </p:cNvPr>
          <p:cNvSpPr txBox="1"/>
          <p:nvPr/>
        </p:nvSpPr>
        <p:spPr>
          <a:xfrm>
            <a:off x="449989" y="5401889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27F6E5-0B06-4FF9-CC42-B0327887E32D}"/>
              </a:ext>
            </a:extLst>
          </p:cNvPr>
          <p:cNvSpPr txBox="1"/>
          <p:nvPr/>
        </p:nvSpPr>
        <p:spPr>
          <a:xfrm>
            <a:off x="449989" y="5877377"/>
            <a:ext cx="589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17C90B-B9D5-CD94-2012-BBDEACCA5F02}"/>
              </a:ext>
            </a:extLst>
          </p:cNvPr>
          <p:cNvSpPr txBox="1"/>
          <p:nvPr/>
        </p:nvSpPr>
        <p:spPr>
          <a:xfrm>
            <a:off x="449989" y="6352865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yt_shape_12308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异侧的两点，连结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并延长至点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09" name="yt_image_123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5943" y="1833613"/>
            <a:ext cx="1660274" cy="211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1" name="yt_shape_12311"/>
          <p:cNvSpPr txBox="1"/>
          <p:nvPr/>
        </p:nvSpPr>
        <p:spPr>
          <a:xfrm>
            <a:off x="540000" y="2111880"/>
            <a:ext cx="33166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313">
            <a:extLst>
              <a:ext uri="{FF2B5EF4-FFF2-40B4-BE49-F238E27FC236}">
                <a16:creationId xmlns:a16="http://schemas.microsoft.com/office/drawing/2014/main" id="{2C133689-449B-BB94-9BB4-39E9DF24402E}"/>
              </a:ext>
            </a:extLst>
          </p:cNvPr>
          <p:cNvSpPr txBox="1"/>
          <p:nvPr/>
        </p:nvSpPr>
        <p:spPr>
          <a:xfrm>
            <a:off x="540000" y="2676207"/>
            <a:ext cx="418063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1466F8-5137-B8E7-461B-9CD85196BFF3}"/>
              </a:ext>
            </a:extLst>
          </p:cNvPr>
          <p:cNvSpPr txBox="1"/>
          <p:nvPr/>
        </p:nvSpPr>
        <p:spPr>
          <a:xfrm>
            <a:off x="449989" y="2629401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3B0BD3-98A8-5D5B-3442-B32324764F5D}"/>
              </a:ext>
            </a:extLst>
          </p:cNvPr>
          <p:cNvSpPr txBox="1"/>
          <p:nvPr/>
        </p:nvSpPr>
        <p:spPr>
          <a:xfrm>
            <a:off x="449989" y="3104889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6F40FC-D289-2B48-B80B-2D6B98E20B84}"/>
              </a:ext>
            </a:extLst>
          </p:cNvPr>
          <p:cNvSpPr txBox="1"/>
          <p:nvPr/>
        </p:nvSpPr>
        <p:spPr>
          <a:xfrm>
            <a:off x="449989" y="3580377"/>
            <a:ext cx="389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63B85F-3F48-1F96-304F-BAEED5D2D768}"/>
              </a:ext>
            </a:extLst>
          </p:cNvPr>
          <p:cNvSpPr txBox="1"/>
          <p:nvPr/>
        </p:nvSpPr>
        <p:spPr>
          <a:xfrm>
            <a:off x="449989" y="4055865"/>
            <a:ext cx="432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C51553-0F75-F184-90D7-9CC8C28B195A}"/>
              </a:ext>
            </a:extLst>
          </p:cNvPr>
          <p:cNvSpPr txBox="1"/>
          <p:nvPr/>
        </p:nvSpPr>
        <p:spPr>
          <a:xfrm>
            <a:off x="449989" y="4531353"/>
            <a:ext cx="331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B7E640-DE45-AA7C-593A-DE3E68FAF43F}"/>
              </a:ext>
            </a:extLst>
          </p:cNvPr>
          <p:cNvSpPr txBox="1"/>
          <p:nvPr/>
        </p:nvSpPr>
        <p:spPr>
          <a:xfrm>
            <a:off x="449989" y="5006842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0D34D7-E648-1CC5-D902-EFB9A3D4809F}"/>
              </a:ext>
            </a:extLst>
          </p:cNvPr>
          <p:cNvSpPr txBox="1"/>
          <p:nvPr/>
        </p:nvSpPr>
        <p:spPr>
          <a:xfrm>
            <a:off x="449989" y="5482329"/>
            <a:ext cx="186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312">
            <a:extLst>
              <a:ext uri="{FF2B5EF4-FFF2-40B4-BE49-F238E27FC236}">
                <a16:creationId xmlns:a16="http://schemas.microsoft.com/office/drawing/2014/main" id="{0890E878-3DD4-9B95-FDF5-EBFE798DAE7C}"/>
              </a:ext>
            </a:extLst>
          </p:cNvPr>
          <p:cNvSpPr txBox="1"/>
          <p:nvPr/>
        </p:nvSpPr>
        <p:spPr>
          <a:xfrm>
            <a:off x="540000" y="6054167"/>
            <a:ext cx="63300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A2E6C2-8BC4-F638-42A7-3B190BAB1133}"/>
              </a:ext>
            </a:extLst>
          </p:cNvPr>
          <p:cNvSpPr txBox="1"/>
          <p:nvPr/>
        </p:nvSpPr>
        <p:spPr>
          <a:xfrm>
            <a:off x="5769702" y="6007361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314">
            <a:extLst>
              <a:ext uri="{FF2B5EF4-FFF2-40B4-BE49-F238E27FC236}">
                <a16:creationId xmlns:a16="http://schemas.microsoft.com/office/drawing/2014/main" id="{F1D69B83-42FE-828F-F9FC-E98CB848BA7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5943" y="4104844"/>
            <a:ext cx="1568107" cy="203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7" name="yt_shape_12317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（广安二中月考）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18" name="yt_image_123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3353" y="2532671"/>
            <a:ext cx="2316270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0" name="yt_shape_12320"/>
          <p:cNvSpPr txBox="1"/>
          <p:nvPr/>
        </p:nvSpPr>
        <p:spPr>
          <a:xfrm>
            <a:off x="540000" y="1867610"/>
            <a:ext cx="40844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C0C71F-A2CF-042E-D946-A18CBA5B1A9E}"/>
              </a:ext>
            </a:extLst>
          </p:cNvPr>
          <p:cNvSpPr txBox="1"/>
          <p:nvPr/>
        </p:nvSpPr>
        <p:spPr>
          <a:xfrm>
            <a:off x="449989" y="2419481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3905F7-94F1-58FD-7A0A-D209187203A9}"/>
              </a:ext>
            </a:extLst>
          </p:cNvPr>
          <p:cNvSpPr txBox="1"/>
          <p:nvPr/>
        </p:nvSpPr>
        <p:spPr>
          <a:xfrm>
            <a:off x="449989" y="2894969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680C3B-2318-D30E-DBD8-71EEB19D0026}"/>
              </a:ext>
            </a:extLst>
          </p:cNvPr>
          <p:cNvSpPr txBox="1"/>
          <p:nvPr/>
        </p:nvSpPr>
        <p:spPr>
          <a:xfrm>
            <a:off x="449989" y="3370457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D5D62D-B4D7-1AC4-269B-0E26E86DB19D}"/>
              </a:ext>
            </a:extLst>
          </p:cNvPr>
          <p:cNvSpPr txBox="1"/>
          <p:nvPr/>
        </p:nvSpPr>
        <p:spPr>
          <a:xfrm>
            <a:off x="449989" y="3845945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101AE2-D54F-A683-F6FB-C0AEF09CA57F}"/>
              </a:ext>
            </a:extLst>
          </p:cNvPr>
          <p:cNvSpPr txBox="1"/>
          <p:nvPr/>
        </p:nvSpPr>
        <p:spPr>
          <a:xfrm>
            <a:off x="449989" y="4321433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4727E5-8BE3-C6AB-C668-EEDAE2D289CF}"/>
              </a:ext>
            </a:extLst>
          </p:cNvPr>
          <p:cNvSpPr txBox="1"/>
          <p:nvPr/>
        </p:nvSpPr>
        <p:spPr>
          <a:xfrm>
            <a:off x="449989" y="4796921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B0BEBA-45E1-835B-8E6F-B89C0D57CCCF}"/>
              </a:ext>
            </a:extLst>
          </p:cNvPr>
          <p:cNvSpPr txBox="1"/>
          <p:nvPr/>
        </p:nvSpPr>
        <p:spPr>
          <a:xfrm>
            <a:off x="449989" y="5272409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6FA586-1C7A-F817-73F7-21260F85E300}"/>
              </a:ext>
            </a:extLst>
          </p:cNvPr>
          <p:cNvSpPr txBox="1"/>
          <p:nvPr/>
        </p:nvSpPr>
        <p:spPr>
          <a:xfrm>
            <a:off x="449989" y="5747897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B6CBD4-2E47-2947-2A30-FF3173734E72}"/>
              </a:ext>
            </a:extLst>
          </p:cNvPr>
          <p:cNvSpPr txBox="1"/>
          <p:nvPr/>
        </p:nvSpPr>
        <p:spPr>
          <a:xfrm>
            <a:off x="449989" y="6223385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321">
                <a:extLst>
                  <a:ext uri="{FF2B5EF4-FFF2-40B4-BE49-F238E27FC236}">
                    <a16:creationId xmlns:a16="http://schemas.microsoft.com/office/drawing/2014/main" id="{5361128F-15E8-3E53-A726-4CA94B0A9138}"/>
                  </a:ext>
                </a:extLst>
              </p:cNvPr>
              <p:cNvSpPr txBox="1"/>
              <p:nvPr/>
            </p:nvSpPr>
            <p:spPr>
              <a:xfrm>
                <a:off x="540000" y="1132012"/>
                <a:ext cx="4514056" cy="4954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321" descr="{&quot;rangeId&quot;:9}">
                <a:extLst>
                  <a:ext uri="{FF2B5EF4-FFF2-40B4-BE49-F238E27FC236}">
                    <a16:creationId xmlns:a16="http://schemas.microsoft.com/office/drawing/2014/main" id="{5361128F-15E8-3E53-A726-4CA94B0A91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2012"/>
                <a:ext cx="4514056" cy="4954370"/>
              </a:xfrm>
              <a:prstGeom prst="rect">
                <a:avLst/>
              </a:prstGeom>
              <a:blipFill>
                <a:blip r:embed="rId2"/>
                <a:stretch>
                  <a:fillRect l="-4189" r="-3108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324">
                <a:extLst>
                  <a:ext uri="{FF2B5EF4-FFF2-40B4-BE49-F238E27FC236}">
                    <a16:creationId xmlns:a16="http://schemas.microsoft.com/office/drawing/2014/main" id="{E28247C8-5BEF-8F66-BD95-4D29168FEDD8}"/>
                  </a:ext>
                </a:extLst>
              </p:cNvPr>
              <p:cNvSpPr txBox="1"/>
              <p:nvPr/>
            </p:nvSpPr>
            <p:spPr>
              <a:xfrm>
                <a:off x="540000" y="1951622"/>
                <a:ext cx="5699381" cy="33147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2324">
                <a:extLst>
                  <a:ext uri="{FF2B5EF4-FFF2-40B4-BE49-F238E27FC236}">
                    <a16:creationId xmlns:a16="http://schemas.microsoft.com/office/drawing/2014/main" id="{E28247C8-5BEF-8F66-BD95-4D29168FE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1622"/>
                <a:ext cx="5699381" cy="3314754"/>
              </a:xfrm>
              <a:prstGeom prst="rect">
                <a:avLst/>
              </a:prstGeom>
              <a:blipFill>
                <a:blip r:embed="rId3"/>
                <a:stretch>
                  <a:fillRect l="-3316" t="-1471" r="-2353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B469041-BE38-E434-9199-A0CBEE921B97}"/>
              </a:ext>
            </a:extLst>
          </p:cNvPr>
          <p:cNvSpPr txBox="1"/>
          <p:nvPr/>
        </p:nvSpPr>
        <p:spPr>
          <a:xfrm>
            <a:off x="449989" y="1904816"/>
            <a:ext cx="414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DC8729-BA9A-F0B5-4B4D-EDC11B7C4162}"/>
              </a:ext>
            </a:extLst>
          </p:cNvPr>
          <p:cNvSpPr txBox="1"/>
          <p:nvPr/>
        </p:nvSpPr>
        <p:spPr>
          <a:xfrm>
            <a:off x="449989" y="2380304"/>
            <a:ext cx="523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FD13F7F-C826-F6E4-28DA-E8BABBDCE7DE}"/>
                  </a:ext>
                </a:extLst>
              </p:cNvPr>
              <p:cNvSpPr txBox="1"/>
              <p:nvPr/>
            </p:nvSpPr>
            <p:spPr>
              <a:xfrm>
                <a:off x="449989" y="2855792"/>
                <a:ext cx="582434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FD13F7F-C826-F6E4-28DA-E8BABBDCE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55792"/>
                <a:ext cx="5824347" cy="630441"/>
              </a:xfrm>
              <a:prstGeom prst="rect">
                <a:avLst/>
              </a:prstGeom>
              <a:blipFill>
                <a:blip r:embed="rId4"/>
                <a:stretch>
                  <a:fillRect l="-1675" r="-1780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0105B4C-D6B0-D772-333E-246C0608116D}"/>
              </a:ext>
            </a:extLst>
          </p:cNvPr>
          <p:cNvSpPr txBox="1"/>
          <p:nvPr/>
        </p:nvSpPr>
        <p:spPr>
          <a:xfrm>
            <a:off x="449989" y="3392621"/>
            <a:ext cx="392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4ECCD1D-0F7B-FAF9-0796-80F2BA95AB9E}"/>
                  </a:ext>
                </a:extLst>
              </p:cNvPr>
              <p:cNvSpPr txBox="1"/>
              <p:nvPr/>
            </p:nvSpPr>
            <p:spPr>
              <a:xfrm>
                <a:off x="449989" y="3868109"/>
                <a:ext cx="2288730" cy="77909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4ECCD1D-0F7B-FAF9-0796-80F2BA95A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8109"/>
                <a:ext cx="2288730" cy="779095"/>
              </a:xfrm>
              <a:prstGeom prst="rect">
                <a:avLst/>
              </a:prstGeom>
              <a:blipFill>
                <a:blip r:embed="rId5"/>
                <a:stretch>
                  <a:fillRect l="-4267" r="-426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46F1F08-C83B-A8D9-1409-F6279530140E}"/>
                  </a:ext>
                </a:extLst>
              </p:cNvPr>
              <p:cNvSpPr txBox="1"/>
              <p:nvPr/>
            </p:nvSpPr>
            <p:spPr>
              <a:xfrm>
                <a:off x="449989" y="4553592"/>
                <a:ext cx="2171447" cy="727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46F1F08-C83B-A8D9-1409-F62795301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3592"/>
                <a:ext cx="2171447" cy="727532"/>
              </a:xfrm>
              <a:prstGeom prst="rect">
                <a:avLst/>
              </a:prstGeom>
              <a:blipFill>
                <a:blip r:embed="rId6"/>
                <a:stretch>
                  <a:fillRect l="-4494" r="-477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2318">
            <a:extLst>
              <a:ext uri="{FF2B5EF4-FFF2-40B4-BE49-F238E27FC236}">
                <a16:creationId xmlns:a16="http://schemas.microsoft.com/office/drawing/2014/main" id="{745FCDA9-D922-7802-5A50-00408AAA752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3353" y="2532671"/>
            <a:ext cx="2316270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1100</Words>
  <Application>Microsoft Office PowerPoint</Application>
  <PresentationFormat>宽屏</PresentationFormat>
  <Paragraphs>93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2023-10-21T11:54:27Z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