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4"/>
  </p:notesMasterIdLst>
  <p:sldIdLst>
    <p:sldId id="363" r:id="rId2"/>
    <p:sldId id="418" r:id="rId3"/>
    <p:sldId id="416" r:id="rId4"/>
    <p:sldId id="415" r:id="rId5"/>
    <p:sldId id="414" r:id="rId6"/>
    <p:sldId id="413" r:id="rId7"/>
    <p:sldId id="411" r:id="rId8"/>
    <p:sldId id="410" r:id="rId9"/>
    <p:sldId id="408" r:id="rId10"/>
    <p:sldId id="407" r:id="rId11"/>
    <p:sldId id="405" r:id="rId12"/>
    <p:sldId id="404" r:id="rId13"/>
    <p:sldId id="403" r:id="rId14"/>
    <p:sldId id="401" r:id="rId15"/>
    <p:sldId id="400" r:id="rId16"/>
    <p:sldId id="399" r:id="rId17"/>
    <p:sldId id="398" r:id="rId18"/>
    <p:sldId id="397" r:id="rId19"/>
    <p:sldId id="396" r:id="rId20"/>
    <p:sldId id="395" r:id="rId21"/>
    <p:sldId id="394" r:id="rId22"/>
    <p:sldId id="393" r:id="rId23"/>
    <p:sldId id="392" r:id="rId24"/>
    <p:sldId id="391" r:id="rId25"/>
    <p:sldId id="390" r:id="rId26"/>
    <p:sldId id="389" r:id="rId27"/>
    <p:sldId id="388" r:id="rId28"/>
    <p:sldId id="387" r:id="rId29"/>
    <p:sldId id="386" r:id="rId30"/>
    <p:sldId id="385" r:id="rId31"/>
    <p:sldId id="419" r:id="rId32"/>
    <p:sldId id="384" r:id="rId33"/>
    <p:sldId id="383" r:id="rId34"/>
    <p:sldId id="382" r:id="rId35"/>
    <p:sldId id="381" r:id="rId36"/>
    <p:sldId id="380" r:id="rId37"/>
    <p:sldId id="379" r:id="rId38"/>
    <p:sldId id="378" r:id="rId39"/>
    <p:sldId id="377" r:id="rId40"/>
    <p:sldId id="376" r:id="rId41"/>
    <p:sldId id="375" r:id="rId42"/>
    <p:sldId id="374" r:id="rId43"/>
    <p:sldId id="373" r:id="rId44"/>
    <p:sldId id="372" r:id="rId45"/>
    <p:sldId id="371" r:id="rId46"/>
    <p:sldId id="370" r:id="rId47"/>
    <p:sldId id="369" r:id="rId48"/>
    <p:sldId id="368" r:id="rId49"/>
    <p:sldId id="367" r:id="rId50"/>
    <p:sldId id="366" r:id="rId51"/>
    <p:sldId id="365" r:id="rId52"/>
    <p:sldId id="364" r:id="rId5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0" d="100"/>
          <a:sy n="80" d="100"/>
        </p:scale>
        <p:origin x="125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F95D5-1492-4FEA-9AA2-3BA93F75C2B3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E63B9-2A10-4A25-97A1-AEFA51E3C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759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8BB08-D853-C875-2082-B575592979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5403"/>
            <a:ext cx="10800000" cy="276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0D24B-80A6-6544-2287-C318FAB51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4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91429-7848-6DDF-3EF7-D9F2DD174481}"/>
              </a:ext>
            </a:extLst>
          </p:cNvPr>
          <p:cNvSpPr/>
          <p:nvPr/>
        </p:nvSpPr>
        <p:spPr bwMode="auto">
          <a:xfrm>
            <a:off x="10558095" y="2269902"/>
            <a:ext cx="304761" cy="286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E4570D-4B52-D379-8E07-42345E9D17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6893"/>
          <a:stretch/>
        </p:blipFill>
        <p:spPr>
          <a:xfrm>
            <a:off x="9310255" y="3400425"/>
            <a:ext cx="2495680" cy="340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601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90B6E-EA63-340C-D826-62A5904B1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CA73D3-FF74-01C1-9A15-5DBFB26F874C}"/>
              </a:ext>
            </a:extLst>
          </p:cNvPr>
          <p:cNvSpPr/>
          <p:nvPr/>
        </p:nvSpPr>
        <p:spPr bwMode="auto">
          <a:xfrm>
            <a:off x="10567619" y="4117988"/>
            <a:ext cx="276190" cy="295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261453" y="4293096"/>
            <a:ext cx="1932060" cy="2683408"/>
            <a:chOff x="10261453" y="4379984"/>
            <a:chExt cx="1932060" cy="2683408"/>
          </a:xfrm>
        </p:grpSpPr>
        <p:pic>
          <p:nvPicPr>
            <p:cNvPr id="5" name="img_16777215">
              <a:extLst>
                <a:ext uri="{FF2B5EF4-FFF2-40B4-BE49-F238E27FC236}">
                  <a16:creationId xmlns:a16="http://schemas.microsoft.com/office/drawing/2014/main" id="{2FE4570D-4B52-D379-8E07-42345E9D17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43" r="41555" b="27098"/>
            <a:stretch/>
          </p:blipFill>
          <p:spPr>
            <a:xfrm>
              <a:off x="10261453" y="4379984"/>
              <a:ext cx="1932060" cy="222247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6" name="img_16777215">
              <a:extLst>
                <a:ext uri="{FF2B5EF4-FFF2-40B4-BE49-F238E27FC236}">
                  <a16:creationId xmlns:a16="http://schemas.microsoft.com/office/drawing/2014/main" id="{2FE4570D-4B52-D379-8E07-42345E9D17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43" t="82351" r="41555"/>
            <a:stretch/>
          </p:blipFill>
          <p:spPr>
            <a:xfrm>
              <a:off x="10261453" y="6525344"/>
              <a:ext cx="1932060" cy="538048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2642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30133-8CE0-53B1-8F57-4C1FF38447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0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04A553-B0F4-D143-F781-6DCC4C5FC9B1}"/>
              </a:ext>
            </a:extLst>
          </p:cNvPr>
          <p:cNvSpPr/>
          <p:nvPr/>
        </p:nvSpPr>
        <p:spPr bwMode="auto">
          <a:xfrm>
            <a:off x="1779265" y="3467374"/>
            <a:ext cx="562441" cy="29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504830-35E9-9324-C5A6-2FDB862DB470}"/>
              </a:ext>
            </a:extLst>
          </p:cNvPr>
          <p:cNvSpPr/>
          <p:nvPr/>
        </p:nvSpPr>
        <p:spPr bwMode="auto">
          <a:xfrm>
            <a:off x="5294524" y="6000273"/>
            <a:ext cx="759296" cy="318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44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A1EEA9-EE08-9E05-E7F5-5C85B6620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DCF157-214F-8FE0-DDB6-56A451AF35C9}"/>
              </a:ext>
            </a:extLst>
          </p:cNvPr>
          <p:cNvSpPr/>
          <p:nvPr/>
        </p:nvSpPr>
        <p:spPr bwMode="auto">
          <a:xfrm>
            <a:off x="8377142" y="2290616"/>
            <a:ext cx="428571" cy="29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770A0FC-3272-8E83-5FFD-AB1EFADE1F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/>
        </p:blipFill>
        <p:spPr>
          <a:xfrm>
            <a:off x="8448256" y="1772816"/>
            <a:ext cx="3071744" cy="410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289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A25D7-70A4-7E9F-EC4B-5277A9FA0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A7F53B-5EAA-7364-3CC5-BCCBB1085AAA}"/>
              </a:ext>
            </a:extLst>
          </p:cNvPr>
          <p:cNvSpPr/>
          <p:nvPr/>
        </p:nvSpPr>
        <p:spPr bwMode="auto">
          <a:xfrm>
            <a:off x="8256240" y="3463162"/>
            <a:ext cx="1644711" cy="400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770A0FC-3272-8E83-5FFD-AB1EFADE1F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r="42221"/>
          <a:stretch/>
        </p:blipFill>
        <p:spPr>
          <a:xfrm>
            <a:off x="8879253" y="3068960"/>
            <a:ext cx="2592288" cy="410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856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69109-A175-17C2-7E15-7232476506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7262"/>
            <a:ext cx="10800000" cy="342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4392F-C61B-66F4-62D4-68C5038C79F8}"/>
              </a:ext>
            </a:extLst>
          </p:cNvPr>
          <p:cNvSpPr/>
          <p:nvPr/>
        </p:nvSpPr>
        <p:spPr bwMode="auto">
          <a:xfrm>
            <a:off x="9558095" y="3302007"/>
            <a:ext cx="247619" cy="285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770A0FC-3272-8E83-5FFD-AB1EFADE1F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r="9551"/>
          <a:stretch/>
        </p:blipFill>
        <p:spPr>
          <a:xfrm>
            <a:off x="8888024" y="3587868"/>
            <a:ext cx="2664296" cy="3616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854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50C38-8C1A-B8CE-7C56-6CE3F646C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6FA94E-0C02-0994-C394-48A5F6BAFDC9}"/>
              </a:ext>
            </a:extLst>
          </p:cNvPr>
          <p:cNvSpPr/>
          <p:nvPr/>
        </p:nvSpPr>
        <p:spPr bwMode="auto">
          <a:xfrm>
            <a:off x="1310476" y="3363445"/>
            <a:ext cx="4713516" cy="752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098DE-AAE0-A3F7-5C7E-97930D6173EB}"/>
              </a:ext>
            </a:extLst>
          </p:cNvPr>
          <p:cNvSpPr/>
          <p:nvPr/>
        </p:nvSpPr>
        <p:spPr bwMode="auto">
          <a:xfrm>
            <a:off x="2615238" y="4783067"/>
            <a:ext cx="2276190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580C8B-2193-4DDE-B4E2-E684B7E6476A}"/>
              </a:ext>
            </a:extLst>
          </p:cNvPr>
          <p:cNvSpPr/>
          <p:nvPr/>
        </p:nvSpPr>
        <p:spPr bwMode="auto">
          <a:xfrm>
            <a:off x="2615238" y="5802528"/>
            <a:ext cx="1342857" cy="352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62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88DD5-A6EB-1D5D-C9BA-E86765346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FC00F-EE68-757D-3FA1-EFDAF92D29C8}"/>
              </a:ext>
            </a:extLst>
          </p:cNvPr>
          <p:cNvSpPr/>
          <p:nvPr/>
        </p:nvSpPr>
        <p:spPr bwMode="auto">
          <a:xfrm>
            <a:off x="681904" y="2213711"/>
            <a:ext cx="3447619" cy="33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635D05-C470-82B7-D996-E547F6D8E7B1}"/>
              </a:ext>
            </a:extLst>
          </p:cNvPr>
          <p:cNvSpPr/>
          <p:nvPr/>
        </p:nvSpPr>
        <p:spPr bwMode="auto">
          <a:xfrm>
            <a:off x="681904" y="3168873"/>
            <a:ext cx="2461768" cy="31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4CCBD-2C04-1A0F-A955-30C1E43D8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486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30042-BD05-F365-DD48-B4B94D2E0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CE01A0-C60E-4DB3-162C-3B00CD109366}"/>
              </a:ext>
            </a:extLst>
          </p:cNvPr>
          <p:cNvSpPr/>
          <p:nvPr/>
        </p:nvSpPr>
        <p:spPr bwMode="auto">
          <a:xfrm>
            <a:off x="681904" y="1295870"/>
            <a:ext cx="5918152" cy="333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285FE9-C7DE-1315-2FDC-7CB9089C147D}"/>
              </a:ext>
            </a:extLst>
          </p:cNvPr>
          <p:cNvSpPr/>
          <p:nvPr/>
        </p:nvSpPr>
        <p:spPr bwMode="auto">
          <a:xfrm>
            <a:off x="681904" y="2267480"/>
            <a:ext cx="1428571" cy="63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F73B2C-3453-BBFC-B5CD-80C09A42A09C}"/>
              </a:ext>
            </a:extLst>
          </p:cNvPr>
          <p:cNvSpPr/>
          <p:nvPr/>
        </p:nvSpPr>
        <p:spPr bwMode="auto">
          <a:xfrm>
            <a:off x="719999" y="3543909"/>
            <a:ext cx="1742857" cy="4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9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8CDC4-B039-2C64-4C71-E7AFC4212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51B824-582C-5A3D-C38A-32CDDF4EA8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8334"/>
            <a:ext cx="10800000" cy="295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B8D1AA-6C0B-E894-1036-226F8496878F}"/>
              </a:ext>
            </a:extLst>
          </p:cNvPr>
          <p:cNvSpPr/>
          <p:nvPr/>
        </p:nvSpPr>
        <p:spPr bwMode="auto">
          <a:xfrm>
            <a:off x="10558095" y="1911856"/>
            <a:ext cx="285714" cy="295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50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92380-B2EC-D544-70AF-3471DCD35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26141"/>
            <a:ext cx="10200536" cy="4488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4221088"/>
            <a:ext cx="3301644" cy="27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5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E4A08-18CC-61E5-98FB-D70F0637C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C29A6-7DE1-1E18-0AD6-06589881C19F}"/>
              </a:ext>
            </a:extLst>
          </p:cNvPr>
          <p:cNvSpPr/>
          <p:nvPr/>
        </p:nvSpPr>
        <p:spPr bwMode="auto">
          <a:xfrm>
            <a:off x="681904" y="2316104"/>
            <a:ext cx="3514285" cy="343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32CB94-AF2C-88DF-1CB3-9679747123E5}"/>
              </a:ext>
            </a:extLst>
          </p:cNvPr>
          <p:cNvSpPr/>
          <p:nvPr/>
        </p:nvSpPr>
        <p:spPr bwMode="auto">
          <a:xfrm>
            <a:off x="681904" y="3240771"/>
            <a:ext cx="6057142" cy="352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F3949C-C9BB-B19A-1110-E994F3A9003C}"/>
              </a:ext>
            </a:extLst>
          </p:cNvPr>
          <p:cNvSpPr/>
          <p:nvPr/>
        </p:nvSpPr>
        <p:spPr bwMode="auto">
          <a:xfrm>
            <a:off x="681904" y="4165437"/>
            <a:ext cx="3362232" cy="423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0B0AD5-68A5-CBE1-B643-956A0746E439}"/>
              </a:ext>
            </a:extLst>
          </p:cNvPr>
          <p:cNvSpPr/>
          <p:nvPr/>
        </p:nvSpPr>
        <p:spPr bwMode="auto">
          <a:xfrm>
            <a:off x="681904" y="5099638"/>
            <a:ext cx="1813696" cy="345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1D46D5-9717-8251-90FA-3F7B72FA2913}"/>
              </a:ext>
            </a:extLst>
          </p:cNvPr>
          <p:cNvSpPr/>
          <p:nvPr/>
        </p:nvSpPr>
        <p:spPr bwMode="auto">
          <a:xfrm>
            <a:off x="720001" y="6052904"/>
            <a:ext cx="1257142" cy="314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7807"/>
          <a:stretch/>
        </p:blipFill>
        <p:spPr>
          <a:xfrm>
            <a:off x="7752183" y="1226258"/>
            <a:ext cx="3401591" cy="3076363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10A533-6019-D2EE-538B-23DAA586EAC6}"/>
              </a:ext>
            </a:extLst>
          </p:cNvPr>
          <p:cNvSpPr/>
          <p:nvPr/>
        </p:nvSpPr>
        <p:spPr bwMode="auto">
          <a:xfrm>
            <a:off x="681904" y="1372371"/>
            <a:ext cx="6926264" cy="352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1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38986-BE9D-9D05-5F09-90023C6A4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A5A75-B76B-9E1D-7152-48E7057D9A60}"/>
              </a:ext>
            </a:extLst>
          </p:cNvPr>
          <p:cNvSpPr/>
          <p:nvPr/>
        </p:nvSpPr>
        <p:spPr bwMode="auto">
          <a:xfrm>
            <a:off x="681904" y="1258053"/>
            <a:ext cx="1295238" cy="295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B69F2-B87C-5EC0-DBE7-FCE74F7ED2AF}"/>
              </a:ext>
            </a:extLst>
          </p:cNvPr>
          <p:cNvSpPr/>
          <p:nvPr/>
        </p:nvSpPr>
        <p:spPr bwMode="auto">
          <a:xfrm>
            <a:off x="681904" y="2182960"/>
            <a:ext cx="3704761" cy="3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EF3D1-9F34-3229-3E6A-2A92BC1498C8}"/>
              </a:ext>
            </a:extLst>
          </p:cNvPr>
          <p:cNvSpPr/>
          <p:nvPr/>
        </p:nvSpPr>
        <p:spPr bwMode="auto">
          <a:xfrm>
            <a:off x="681904" y="3117402"/>
            <a:ext cx="1695238" cy="305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0B879B-203B-E0C0-5182-689852E83A80}"/>
              </a:ext>
            </a:extLst>
          </p:cNvPr>
          <p:cNvSpPr/>
          <p:nvPr/>
        </p:nvSpPr>
        <p:spPr bwMode="auto">
          <a:xfrm>
            <a:off x="681904" y="4051844"/>
            <a:ext cx="2485714" cy="314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A70CF-64B7-A9DE-B485-EAE961AC2BB2}"/>
              </a:ext>
            </a:extLst>
          </p:cNvPr>
          <p:cNvSpPr/>
          <p:nvPr/>
        </p:nvSpPr>
        <p:spPr bwMode="auto">
          <a:xfrm>
            <a:off x="720000" y="5014891"/>
            <a:ext cx="6399999" cy="362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D3E86A-7CE5-0A5C-2D70-4A8AE9614EDF}"/>
              </a:ext>
            </a:extLst>
          </p:cNvPr>
          <p:cNvSpPr/>
          <p:nvPr/>
        </p:nvSpPr>
        <p:spPr bwMode="auto">
          <a:xfrm>
            <a:off x="681904" y="6035150"/>
            <a:ext cx="4142857" cy="371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69E4A08-18CC-61E5-98FB-D70F0637CB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1" b="42223"/>
          <a:stretch/>
        </p:blipFill>
        <p:spPr>
          <a:xfrm>
            <a:off x="7680176" y="972000"/>
            <a:ext cx="3839824" cy="332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489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2A2D8-B18C-3021-CE2A-A1DCFDD4E8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03"/>
          <a:stretch/>
        </p:blipFill>
        <p:spPr>
          <a:xfrm>
            <a:off x="720000" y="972000"/>
            <a:ext cx="10800000" cy="38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332A2D8-B18C-3021-CE2A-A1DCFDD4E8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7" t="34826" b="20230"/>
          <a:stretch/>
        </p:blipFill>
        <p:spPr>
          <a:xfrm>
            <a:off x="8544272" y="2920580"/>
            <a:ext cx="2975728" cy="252028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8990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D3C8D-B5F1-9EA2-80D8-A16F77F6D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60" y="2763268"/>
            <a:ext cx="10800000" cy="1814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70D45-D60A-3A63-8F71-B12E0D5C35CB}"/>
              </a:ext>
            </a:extLst>
          </p:cNvPr>
          <p:cNvSpPr/>
          <p:nvPr/>
        </p:nvSpPr>
        <p:spPr bwMode="auto">
          <a:xfrm>
            <a:off x="1017264" y="2679538"/>
            <a:ext cx="3409523" cy="713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0B82FB-C05F-E5E2-CCF5-F5446E2ED414}"/>
              </a:ext>
            </a:extLst>
          </p:cNvPr>
          <p:cNvSpPr/>
          <p:nvPr/>
        </p:nvSpPr>
        <p:spPr bwMode="auto">
          <a:xfrm>
            <a:off x="1017264" y="3697884"/>
            <a:ext cx="1800000" cy="621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0332A2D8-B18C-3021-CE2A-A1DCFDD4E8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7" t="34826" b="20230"/>
          <a:stretch/>
        </p:blipFill>
        <p:spPr>
          <a:xfrm>
            <a:off x="8400256" y="998215"/>
            <a:ext cx="2975728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0332A2D8-B18C-3021-CE2A-A1DCFDD4E8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13" r="50222"/>
          <a:stretch/>
        </p:blipFill>
        <p:spPr>
          <a:xfrm>
            <a:off x="335360" y="980728"/>
            <a:ext cx="5376000" cy="178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360042-ED91-6069-D4F7-DE602142BF99}"/>
              </a:ext>
            </a:extLst>
          </p:cNvPr>
          <p:cNvSpPr/>
          <p:nvPr/>
        </p:nvSpPr>
        <p:spPr bwMode="auto">
          <a:xfrm>
            <a:off x="1040121" y="1227828"/>
            <a:ext cx="3238095" cy="333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2B450B-7793-067E-339F-8C15BF6DA023}"/>
              </a:ext>
            </a:extLst>
          </p:cNvPr>
          <p:cNvSpPr/>
          <p:nvPr/>
        </p:nvSpPr>
        <p:spPr bwMode="auto">
          <a:xfrm>
            <a:off x="1087740" y="1988841"/>
            <a:ext cx="1771428" cy="507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09B08-3E69-BB32-63C1-BF4DA60E24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773B7-3360-9C70-0DF4-F8BEA606D780}"/>
              </a:ext>
            </a:extLst>
          </p:cNvPr>
          <p:cNvSpPr/>
          <p:nvPr/>
        </p:nvSpPr>
        <p:spPr bwMode="auto">
          <a:xfrm>
            <a:off x="681904" y="1124745"/>
            <a:ext cx="3333333" cy="5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095E9-786E-A9A8-ADBB-50413B9368E3}"/>
              </a:ext>
            </a:extLst>
          </p:cNvPr>
          <p:cNvSpPr/>
          <p:nvPr/>
        </p:nvSpPr>
        <p:spPr bwMode="auto">
          <a:xfrm>
            <a:off x="681904" y="2316960"/>
            <a:ext cx="1819047" cy="30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395019-29C0-7000-ADF8-5E6689F8CB03}"/>
              </a:ext>
            </a:extLst>
          </p:cNvPr>
          <p:cNvSpPr/>
          <p:nvPr/>
        </p:nvSpPr>
        <p:spPr bwMode="auto">
          <a:xfrm>
            <a:off x="681904" y="3049100"/>
            <a:ext cx="3285714" cy="498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E975C7-1D56-9F4A-935A-76E3DA2BAB2C}"/>
              </a:ext>
            </a:extLst>
          </p:cNvPr>
          <p:cNvSpPr/>
          <p:nvPr/>
        </p:nvSpPr>
        <p:spPr bwMode="auto">
          <a:xfrm>
            <a:off x="681904" y="4148396"/>
            <a:ext cx="5657142" cy="33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69F8F5-0048-0FD6-F264-B8996FB11864}"/>
              </a:ext>
            </a:extLst>
          </p:cNvPr>
          <p:cNvSpPr/>
          <p:nvPr/>
        </p:nvSpPr>
        <p:spPr bwMode="auto">
          <a:xfrm>
            <a:off x="681904" y="5083191"/>
            <a:ext cx="3009523" cy="324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2AA8C3-C3C5-259D-2A36-D13D2E19D766}"/>
              </a:ext>
            </a:extLst>
          </p:cNvPr>
          <p:cNvSpPr/>
          <p:nvPr/>
        </p:nvSpPr>
        <p:spPr bwMode="auto">
          <a:xfrm>
            <a:off x="681904" y="6046603"/>
            <a:ext cx="1761904" cy="25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0332A2D8-B18C-3021-CE2A-A1DCFDD4E8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7" t="34826" b="20230"/>
          <a:stretch/>
        </p:blipFill>
        <p:spPr>
          <a:xfrm>
            <a:off x="8528967" y="1126630"/>
            <a:ext cx="2975728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844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F9975-8CBE-9347-F45D-CDEC50A2A9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194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0DBDA-4842-8FB9-F32E-01CF6EB53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1151280"/>
            <a:ext cx="5659462" cy="357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8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EF47F8-615D-E6A4-999D-522E64B63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38E54-78FC-60B3-97BC-63541EED56CA}"/>
              </a:ext>
            </a:extLst>
          </p:cNvPr>
          <p:cNvSpPr/>
          <p:nvPr/>
        </p:nvSpPr>
        <p:spPr bwMode="auto">
          <a:xfrm>
            <a:off x="6177142" y="1334178"/>
            <a:ext cx="466666" cy="28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AE74A-74B4-41F0-F79C-BE178F578845}"/>
              </a:ext>
            </a:extLst>
          </p:cNvPr>
          <p:cNvSpPr/>
          <p:nvPr/>
        </p:nvSpPr>
        <p:spPr bwMode="auto">
          <a:xfrm>
            <a:off x="1720000" y="2315871"/>
            <a:ext cx="428571" cy="28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A0DBDA-4842-8FB9-F32E-01CF6EB5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000" y="3503334"/>
            <a:ext cx="9501591" cy="3477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808" y="3676424"/>
            <a:ext cx="4968552" cy="313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7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2B642-BC1D-93FB-D956-4F3920428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9865096" cy="441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A0DBDA-4842-8FB9-F32E-01CF6EB5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09" y="3762963"/>
            <a:ext cx="8734183" cy="319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3919023"/>
            <a:ext cx="4567261" cy="288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1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9CA5E-62D5-5B30-5449-CEEDFB7E1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7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1DCA7D-8F65-F50B-56BA-8F7BEA026569}"/>
              </a:ext>
            </a:extLst>
          </p:cNvPr>
          <p:cNvSpPr/>
          <p:nvPr/>
        </p:nvSpPr>
        <p:spPr bwMode="auto">
          <a:xfrm>
            <a:off x="10567619" y="2261292"/>
            <a:ext cx="295238" cy="29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86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C4A2E-281D-CF36-D63E-966475CD12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69"/>
          <a:stretch/>
        </p:blipFill>
        <p:spPr>
          <a:xfrm>
            <a:off x="720000" y="972000"/>
            <a:ext cx="10800000" cy="87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3B18D-9547-11F7-E4CF-CDEE2C401339}"/>
              </a:ext>
            </a:extLst>
          </p:cNvPr>
          <p:cNvSpPr/>
          <p:nvPr/>
        </p:nvSpPr>
        <p:spPr bwMode="auto">
          <a:xfrm>
            <a:off x="681904" y="1267647"/>
            <a:ext cx="9247619" cy="343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4A0DBDA-4842-8FB9-F32E-01CF6EB5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120" y="1865920"/>
            <a:ext cx="10800000" cy="395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2045200"/>
            <a:ext cx="5659462" cy="357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C4A2E-281D-CF36-D63E-966475CD12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72"/>
          <a:stretch/>
        </p:blipFill>
        <p:spPr>
          <a:xfrm>
            <a:off x="681904" y="836711"/>
            <a:ext cx="9518552" cy="3638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4FE00D-96E5-A00F-05A6-BF1B4098B0C3}"/>
              </a:ext>
            </a:extLst>
          </p:cNvPr>
          <p:cNvSpPr/>
          <p:nvPr/>
        </p:nvSpPr>
        <p:spPr bwMode="auto">
          <a:xfrm>
            <a:off x="681904" y="860646"/>
            <a:ext cx="1957712" cy="40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8A0D1-8966-058A-87A4-7ACA5BEA3EBF}"/>
              </a:ext>
            </a:extLst>
          </p:cNvPr>
          <p:cNvSpPr/>
          <p:nvPr/>
        </p:nvSpPr>
        <p:spPr bwMode="auto">
          <a:xfrm>
            <a:off x="1487488" y="1646566"/>
            <a:ext cx="7272808" cy="278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A0DBDA-4842-8FB9-F32E-01CF6EB5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246" y="4293096"/>
            <a:ext cx="7346776" cy="268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617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7740F-A403-DAE5-FEA7-1AF72F6A97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E03F8-564D-6628-F3AB-15E6E76317D7}"/>
              </a:ext>
            </a:extLst>
          </p:cNvPr>
          <p:cNvSpPr/>
          <p:nvPr/>
        </p:nvSpPr>
        <p:spPr bwMode="auto">
          <a:xfrm>
            <a:off x="681904" y="1345026"/>
            <a:ext cx="8752380" cy="344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18D471-736A-8721-ED5F-EB5A925A274D}"/>
              </a:ext>
            </a:extLst>
          </p:cNvPr>
          <p:cNvSpPr/>
          <p:nvPr/>
        </p:nvSpPr>
        <p:spPr bwMode="auto">
          <a:xfrm>
            <a:off x="681904" y="2276873"/>
            <a:ext cx="5486104" cy="65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4A0DBDA-4842-8FB9-F32E-01CF6EB534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3124938"/>
            <a:ext cx="9458542" cy="3461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351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6E5A6-50E5-84EE-7486-F6AD49E1A5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5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993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76FF6-947E-99E3-5B29-F03DDB287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9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696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C222F-BDE8-E343-ECA1-792475240E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8D337-3229-A8DE-108F-2D4CFAA1A0B0}"/>
              </a:ext>
            </a:extLst>
          </p:cNvPr>
          <p:cNvSpPr/>
          <p:nvPr/>
        </p:nvSpPr>
        <p:spPr bwMode="auto">
          <a:xfrm>
            <a:off x="681904" y="1248220"/>
            <a:ext cx="7466666" cy="342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275C8-88B7-2F07-1F62-313584CC5477}"/>
              </a:ext>
            </a:extLst>
          </p:cNvPr>
          <p:cNvSpPr/>
          <p:nvPr/>
        </p:nvSpPr>
        <p:spPr bwMode="auto">
          <a:xfrm>
            <a:off x="681904" y="2181654"/>
            <a:ext cx="7285714" cy="32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5492C-AADA-3AA9-AEE3-DF37B475C2F4}"/>
              </a:ext>
            </a:extLst>
          </p:cNvPr>
          <p:cNvSpPr/>
          <p:nvPr/>
        </p:nvSpPr>
        <p:spPr bwMode="auto">
          <a:xfrm>
            <a:off x="681904" y="3105564"/>
            <a:ext cx="8057142" cy="3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424B55-751F-7A5E-41A0-1574EF94A4AE}"/>
              </a:ext>
            </a:extLst>
          </p:cNvPr>
          <p:cNvSpPr/>
          <p:nvPr/>
        </p:nvSpPr>
        <p:spPr bwMode="auto">
          <a:xfrm>
            <a:off x="681904" y="4048523"/>
            <a:ext cx="4045944" cy="342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55902A-1A73-A77E-84F4-48FEBB5A9EA1}"/>
              </a:ext>
            </a:extLst>
          </p:cNvPr>
          <p:cNvSpPr/>
          <p:nvPr/>
        </p:nvSpPr>
        <p:spPr bwMode="auto">
          <a:xfrm>
            <a:off x="4727848" y="4048523"/>
            <a:ext cx="2820722" cy="342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3B9E67-76FC-AF98-4F1E-74D51CCFD50D}"/>
              </a:ext>
            </a:extLst>
          </p:cNvPr>
          <p:cNvSpPr/>
          <p:nvPr/>
        </p:nvSpPr>
        <p:spPr bwMode="auto">
          <a:xfrm>
            <a:off x="681904" y="4981957"/>
            <a:ext cx="4971428" cy="32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83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AD084-106B-50D7-72D2-6D9DFDCE1A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E1DF9-DEA1-7C20-87DC-F286BBDEE253}"/>
              </a:ext>
            </a:extLst>
          </p:cNvPr>
          <p:cNvSpPr/>
          <p:nvPr/>
        </p:nvSpPr>
        <p:spPr bwMode="auto">
          <a:xfrm>
            <a:off x="681904" y="1314894"/>
            <a:ext cx="10094616" cy="361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87C7D6-3A41-3015-8400-56E91C46ECA6}"/>
              </a:ext>
            </a:extLst>
          </p:cNvPr>
          <p:cNvSpPr/>
          <p:nvPr/>
        </p:nvSpPr>
        <p:spPr bwMode="auto">
          <a:xfrm>
            <a:off x="681904" y="2267378"/>
            <a:ext cx="2142857" cy="333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5C3C7B-279C-660D-7FD0-BFDDBA5D1887}"/>
              </a:ext>
            </a:extLst>
          </p:cNvPr>
          <p:cNvSpPr/>
          <p:nvPr/>
        </p:nvSpPr>
        <p:spPr bwMode="auto">
          <a:xfrm>
            <a:off x="681904" y="3191287"/>
            <a:ext cx="4819047" cy="3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7D2F2B-2DA9-DECE-25F4-58F596A636FC}"/>
              </a:ext>
            </a:extLst>
          </p:cNvPr>
          <p:cNvSpPr/>
          <p:nvPr/>
        </p:nvSpPr>
        <p:spPr bwMode="auto">
          <a:xfrm>
            <a:off x="681904" y="4124721"/>
            <a:ext cx="8798472" cy="3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FD9EE5-BA0B-3FC9-6D13-4A36242F3ABB}"/>
              </a:ext>
            </a:extLst>
          </p:cNvPr>
          <p:cNvSpPr/>
          <p:nvPr/>
        </p:nvSpPr>
        <p:spPr bwMode="auto">
          <a:xfrm>
            <a:off x="681904" y="5058156"/>
            <a:ext cx="8552380" cy="342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32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81CEF-9548-6696-73DD-198652D06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688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7D75C-37D9-A68E-87AB-484184A5CE09}"/>
              </a:ext>
            </a:extLst>
          </p:cNvPr>
          <p:cNvSpPr/>
          <p:nvPr/>
        </p:nvSpPr>
        <p:spPr bwMode="auto">
          <a:xfrm>
            <a:off x="681904" y="1172040"/>
            <a:ext cx="2838095" cy="3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08439-6898-26F6-4B33-B5A317AF789D}"/>
              </a:ext>
            </a:extLst>
          </p:cNvPr>
          <p:cNvSpPr/>
          <p:nvPr/>
        </p:nvSpPr>
        <p:spPr bwMode="auto">
          <a:xfrm>
            <a:off x="3615238" y="1172040"/>
            <a:ext cx="3133333" cy="342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6D930B-6797-61FC-0DCA-CFE214387D5F}"/>
              </a:ext>
            </a:extLst>
          </p:cNvPr>
          <p:cNvSpPr/>
          <p:nvPr/>
        </p:nvSpPr>
        <p:spPr bwMode="auto">
          <a:xfrm>
            <a:off x="681904" y="2067457"/>
            <a:ext cx="2438095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FEEAF5-34A0-7F9E-D815-2744D3BABCB9}"/>
              </a:ext>
            </a:extLst>
          </p:cNvPr>
          <p:cNvSpPr/>
          <p:nvPr/>
        </p:nvSpPr>
        <p:spPr bwMode="auto">
          <a:xfrm>
            <a:off x="681904" y="2962874"/>
            <a:ext cx="3829920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7DD696-A64B-0D09-D84A-A7867CED5649}"/>
              </a:ext>
            </a:extLst>
          </p:cNvPr>
          <p:cNvSpPr/>
          <p:nvPr/>
        </p:nvSpPr>
        <p:spPr bwMode="auto">
          <a:xfrm>
            <a:off x="681904" y="3905921"/>
            <a:ext cx="2847619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207232-CA70-F663-F041-A56D50F0B6E5}"/>
              </a:ext>
            </a:extLst>
          </p:cNvPr>
          <p:cNvSpPr/>
          <p:nvPr/>
        </p:nvSpPr>
        <p:spPr bwMode="auto">
          <a:xfrm>
            <a:off x="681904" y="4839441"/>
            <a:ext cx="2961904" cy="304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4671" y="1023728"/>
            <a:ext cx="3515865" cy="262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21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D6048-3E26-962B-D28F-6EEB4A5CA2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80564-D4BC-7FCB-F8AD-ACFD3C085B77}"/>
              </a:ext>
            </a:extLst>
          </p:cNvPr>
          <p:cNvSpPr/>
          <p:nvPr/>
        </p:nvSpPr>
        <p:spPr bwMode="auto">
          <a:xfrm>
            <a:off x="681904" y="1353196"/>
            <a:ext cx="2961904" cy="3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49770-FBFA-97D4-B6AF-80E39E0C48A3}"/>
              </a:ext>
            </a:extLst>
          </p:cNvPr>
          <p:cNvSpPr/>
          <p:nvPr/>
        </p:nvSpPr>
        <p:spPr bwMode="auto">
          <a:xfrm>
            <a:off x="681904" y="2287127"/>
            <a:ext cx="2942857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00BBE-5CE6-EA4F-9832-0923F9583CFC}"/>
              </a:ext>
            </a:extLst>
          </p:cNvPr>
          <p:cNvSpPr/>
          <p:nvPr/>
        </p:nvSpPr>
        <p:spPr bwMode="auto">
          <a:xfrm>
            <a:off x="681904" y="3240118"/>
            <a:ext cx="1800000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B56930-D109-EBE9-7958-6ECD8197A318}"/>
              </a:ext>
            </a:extLst>
          </p:cNvPr>
          <p:cNvSpPr/>
          <p:nvPr/>
        </p:nvSpPr>
        <p:spPr bwMode="auto">
          <a:xfrm>
            <a:off x="681904" y="4145459"/>
            <a:ext cx="2980952" cy="314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AC5BCF-C22F-80A8-65E9-FB63E2072B53}"/>
              </a:ext>
            </a:extLst>
          </p:cNvPr>
          <p:cNvSpPr/>
          <p:nvPr/>
        </p:nvSpPr>
        <p:spPr bwMode="auto">
          <a:xfrm>
            <a:off x="681904" y="5060331"/>
            <a:ext cx="2980952" cy="32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/>
          <a:stretch/>
        </p:blipFill>
        <p:spPr>
          <a:xfrm>
            <a:off x="7536160" y="972000"/>
            <a:ext cx="398384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04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F8C68-366D-77AB-E5BE-3AFE413B4D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6D19B9-3EA1-536B-9AE8-0016C031DC78}"/>
              </a:ext>
            </a:extLst>
          </p:cNvPr>
          <p:cNvSpPr/>
          <p:nvPr/>
        </p:nvSpPr>
        <p:spPr bwMode="auto">
          <a:xfrm>
            <a:off x="10539047" y="1439164"/>
            <a:ext cx="333333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4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75BB4-254D-9307-43A9-BDF8EA73D5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071031-361F-00AF-3D63-894E60FE7E6D}"/>
              </a:ext>
            </a:extLst>
          </p:cNvPr>
          <p:cNvSpPr/>
          <p:nvPr/>
        </p:nvSpPr>
        <p:spPr bwMode="auto">
          <a:xfrm>
            <a:off x="681904" y="1305982"/>
            <a:ext cx="3809523" cy="333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98A8FB-DDB3-797F-93F1-448285B632E1}"/>
              </a:ext>
            </a:extLst>
          </p:cNvPr>
          <p:cNvSpPr/>
          <p:nvPr/>
        </p:nvSpPr>
        <p:spPr bwMode="auto">
          <a:xfrm>
            <a:off x="681904" y="2231590"/>
            <a:ext cx="3809523" cy="333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C5A8B1-C591-BAA5-DB04-2DB36B3360C4}"/>
              </a:ext>
            </a:extLst>
          </p:cNvPr>
          <p:cNvSpPr/>
          <p:nvPr/>
        </p:nvSpPr>
        <p:spPr bwMode="auto">
          <a:xfrm>
            <a:off x="681904" y="3157198"/>
            <a:ext cx="2389760" cy="333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6F80C5-954F-26FE-5F7A-D281E2CBF52B}"/>
              </a:ext>
            </a:extLst>
          </p:cNvPr>
          <p:cNvSpPr/>
          <p:nvPr/>
        </p:nvSpPr>
        <p:spPr bwMode="auto">
          <a:xfrm>
            <a:off x="681904" y="4073263"/>
            <a:ext cx="3161904" cy="343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49497A-E47F-12F2-567F-41FC2C04F894}"/>
              </a:ext>
            </a:extLst>
          </p:cNvPr>
          <p:cNvSpPr/>
          <p:nvPr/>
        </p:nvSpPr>
        <p:spPr bwMode="auto">
          <a:xfrm>
            <a:off x="681904" y="5008414"/>
            <a:ext cx="3133333" cy="324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/>
          <a:stretch/>
        </p:blipFill>
        <p:spPr>
          <a:xfrm>
            <a:off x="7536160" y="972000"/>
            <a:ext cx="398384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EC5A8B1-C591-BAA5-DB04-2DB36B3360C4}"/>
              </a:ext>
            </a:extLst>
          </p:cNvPr>
          <p:cNvSpPr/>
          <p:nvPr/>
        </p:nvSpPr>
        <p:spPr bwMode="auto">
          <a:xfrm>
            <a:off x="3071664" y="3157198"/>
            <a:ext cx="1800716" cy="333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DD28B-C572-DA58-4200-D0A154C01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E87ED-16D3-372A-C46D-F9E5C0F2BC6B}"/>
              </a:ext>
            </a:extLst>
          </p:cNvPr>
          <p:cNvSpPr/>
          <p:nvPr/>
        </p:nvSpPr>
        <p:spPr bwMode="auto">
          <a:xfrm>
            <a:off x="681904" y="1248579"/>
            <a:ext cx="4045944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72CF5-7E88-0982-B990-16B445CD2635}"/>
              </a:ext>
            </a:extLst>
          </p:cNvPr>
          <p:cNvSpPr/>
          <p:nvPr/>
        </p:nvSpPr>
        <p:spPr bwMode="auto">
          <a:xfrm>
            <a:off x="681904" y="2211839"/>
            <a:ext cx="2247619" cy="276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67FCD2-579C-2496-D853-DF2F44C0FED5}"/>
              </a:ext>
            </a:extLst>
          </p:cNvPr>
          <p:cNvSpPr/>
          <p:nvPr/>
        </p:nvSpPr>
        <p:spPr bwMode="auto">
          <a:xfrm>
            <a:off x="681904" y="3098800"/>
            <a:ext cx="7430320" cy="34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54154F-EFBA-DB0B-1D80-FBB9329A2C21}"/>
              </a:ext>
            </a:extLst>
          </p:cNvPr>
          <p:cNvSpPr/>
          <p:nvPr/>
        </p:nvSpPr>
        <p:spPr bwMode="auto">
          <a:xfrm>
            <a:off x="681904" y="4033448"/>
            <a:ext cx="3613896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791BFC-4402-54D8-5B53-0E492B0B2565}"/>
              </a:ext>
            </a:extLst>
          </p:cNvPr>
          <p:cNvSpPr/>
          <p:nvPr/>
        </p:nvSpPr>
        <p:spPr bwMode="auto">
          <a:xfrm>
            <a:off x="681904" y="4958559"/>
            <a:ext cx="2009523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DCBE9F3-D4EA-55B7-F87F-47386992552D}"/>
              </a:ext>
            </a:extLst>
          </p:cNvPr>
          <p:cNvSpPr/>
          <p:nvPr/>
        </p:nvSpPr>
        <p:spPr bwMode="auto">
          <a:xfrm>
            <a:off x="681904" y="5883670"/>
            <a:ext cx="3066666" cy="32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5E87ED-16D3-372A-C46D-F9E5C0F2BC6B}"/>
              </a:ext>
            </a:extLst>
          </p:cNvPr>
          <p:cNvSpPr/>
          <p:nvPr/>
        </p:nvSpPr>
        <p:spPr bwMode="auto">
          <a:xfrm>
            <a:off x="4727848" y="1248579"/>
            <a:ext cx="2420722" cy="333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/>
          <a:stretch/>
        </p:blipFill>
        <p:spPr>
          <a:xfrm>
            <a:off x="7968208" y="972000"/>
            <a:ext cx="398384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697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96DE2-0B6D-AEA3-FA0E-48F45FCB2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3DC143-8962-EC48-1AAD-F83F71975088}"/>
              </a:ext>
            </a:extLst>
          </p:cNvPr>
          <p:cNvSpPr/>
          <p:nvPr/>
        </p:nvSpPr>
        <p:spPr bwMode="auto">
          <a:xfrm>
            <a:off x="720000" y="1162493"/>
            <a:ext cx="4723808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7D2AD-C7A1-353B-0CB4-5E099A3902D6}"/>
              </a:ext>
            </a:extLst>
          </p:cNvPr>
          <p:cNvSpPr/>
          <p:nvPr/>
        </p:nvSpPr>
        <p:spPr bwMode="auto">
          <a:xfrm>
            <a:off x="681904" y="2076861"/>
            <a:ext cx="3047619" cy="323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773C09-529C-D465-2EF0-D9A848741E09}"/>
              </a:ext>
            </a:extLst>
          </p:cNvPr>
          <p:cNvSpPr/>
          <p:nvPr/>
        </p:nvSpPr>
        <p:spPr bwMode="auto">
          <a:xfrm>
            <a:off x="720001" y="3029328"/>
            <a:ext cx="3287768" cy="69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9C62299-BFC5-B60A-AAE0-D86DF8A5C8EB}"/>
              </a:ext>
            </a:extLst>
          </p:cNvPr>
          <p:cNvSpPr/>
          <p:nvPr/>
        </p:nvSpPr>
        <p:spPr bwMode="auto">
          <a:xfrm>
            <a:off x="681905" y="4305633"/>
            <a:ext cx="1669680" cy="33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739F85E-E81F-A16B-99D6-6D681EAE49F6}"/>
              </a:ext>
            </a:extLst>
          </p:cNvPr>
          <p:cNvSpPr/>
          <p:nvPr/>
        </p:nvSpPr>
        <p:spPr bwMode="auto">
          <a:xfrm>
            <a:off x="681904" y="5220001"/>
            <a:ext cx="7574336" cy="34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/>
          <a:stretch/>
        </p:blipFill>
        <p:spPr>
          <a:xfrm>
            <a:off x="7968208" y="972000"/>
            <a:ext cx="398384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9C62299-BFC5-B60A-AAE0-D86DF8A5C8EB}"/>
              </a:ext>
            </a:extLst>
          </p:cNvPr>
          <p:cNvSpPr/>
          <p:nvPr/>
        </p:nvSpPr>
        <p:spPr bwMode="auto">
          <a:xfrm>
            <a:off x="2351585" y="4305633"/>
            <a:ext cx="1758890" cy="333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0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2" grpId="0" animBg="1"/>
      <p:bldP spid="23" grpId="0" animBg="1"/>
      <p:bldP spid="2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92FB3-6E44-9F44-E0DA-BF5AEDC69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A89325-747E-D7AF-77F0-5B46879F9A97}"/>
              </a:ext>
            </a:extLst>
          </p:cNvPr>
          <p:cNvSpPr/>
          <p:nvPr/>
        </p:nvSpPr>
        <p:spPr bwMode="auto">
          <a:xfrm>
            <a:off x="681904" y="1238682"/>
            <a:ext cx="3038095" cy="333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1F4B8-A98E-DE1B-4916-FF935E119E59}"/>
              </a:ext>
            </a:extLst>
          </p:cNvPr>
          <p:cNvSpPr/>
          <p:nvPr/>
        </p:nvSpPr>
        <p:spPr bwMode="auto">
          <a:xfrm>
            <a:off x="681904" y="2229218"/>
            <a:ext cx="2266666" cy="361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12761B-47F3-6D1C-D3E2-03BC339F4D64}"/>
              </a:ext>
            </a:extLst>
          </p:cNvPr>
          <p:cNvSpPr/>
          <p:nvPr/>
        </p:nvSpPr>
        <p:spPr bwMode="auto">
          <a:xfrm>
            <a:off x="681904" y="3229278"/>
            <a:ext cx="2876190" cy="35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7CAE1A-1108-144A-AC90-46FEFCE0D0EB}"/>
              </a:ext>
            </a:extLst>
          </p:cNvPr>
          <p:cNvSpPr/>
          <p:nvPr/>
        </p:nvSpPr>
        <p:spPr bwMode="auto">
          <a:xfrm>
            <a:off x="720001" y="4191241"/>
            <a:ext cx="2980952" cy="323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48F866-8E1E-5E05-C548-BC5AEB04ADFF}"/>
              </a:ext>
            </a:extLst>
          </p:cNvPr>
          <p:cNvSpPr/>
          <p:nvPr/>
        </p:nvSpPr>
        <p:spPr bwMode="auto">
          <a:xfrm>
            <a:off x="681904" y="4941169"/>
            <a:ext cx="1838095" cy="48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283083-37D3-13C0-FC6B-F15DAE03D194}"/>
              </a:ext>
            </a:extLst>
          </p:cNvPr>
          <p:cNvSpPr/>
          <p:nvPr/>
        </p:nvSpPr>
        <p:spPr bwMode="auto">
          <a:xfrm>
            <a:off x="681904" y="6019922"/>
            <a:ext cx="1790476" cy="304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/>
          <a:stretch/>
        </p:blipFill>
        <p:spPr>
          <a:xfrm>
            <a:off x="7968208" y="972000"/>
            <a:ext cx="398384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057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EE9CA-B699-B686-D0E1-15D0A7101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851EC8-DEF8-BC12-16B4-B9EF7947403E}"/>
              </a:ext>
            </a:extLst>
          </p:cNvPr>
          <p:cNvSpPr/>
          <p:nvPr/>
        </p:nvSpPr>
        <p:spPr bwMode="auto">
          <a:xfrm>
            <a:off x="681904" y="1382172"/>
            <a:ext cx="1838095" cy="34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B80F0-1F73-8533-E232-23C40734E164}"/>
              </a:ext>
            </a:extLst>
          </p:cNvPr>
          <p:cNvSpPr/>
          <p:nvPr/>
        </p:nvSpPr>
        <p:spPr bwMode="auto">
          <a:xfrm>
            <a:off x="681904" y="2288366"/>
            <a:ext cx="1819047" cy="35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80E450-5616-FF4F-3F2D-CCC7DAA24BD6}"/>
              </a:ext>
            </a:extLst>
          </p:cNvPr>
          <p:cNvSpPr/>
          <p:nvPr/>
        </p:nvSpPr>
        <p:spPr bwMode="auto">
          <a:xfrm>
            <a:off x="720001" y="3261333"/>
            <a:ext cx="1952380" cy="743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23DF3B1-C64F-86A3-A76B-09432A4490CE}"/>
              </a:ext>
            </a:extLst>
          </p:cNvPr>
          <p:cNvSpPr/>
          <p:nvPr/>
        </p:nvSpPr>
        <p:spPr bwMode="auto">
          <a:xfrm>
            <a:off x="681904" y="4568161"/>
            <a:ext cx="2101728" cy="814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7F3178A-B9D0-624C-FFEF-89CBB55CB29F}"/>
              </a:ext>
            </a:extLst>
          </p:cNvPr>
          <p:cNvSpPr/>
          <p:nvPr/>
        </p:nvSpPr>
        <p:spPr bwMode="auto">
          <a:xfrm>
            <a:off x="681904" y="6008533"/>
            <a:ext cx="1990476" cy="34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DEB3ABB5-2465-1293-5598-8C11AD859B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/>
          <a:stretch/>
        </p:blipFill>
        <p:spPr>
          <a:xfrm>
            <a:off x="7968208" y="972000"/>
            <a:ext cx="3983840" cy="441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442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86F2B-D109-AABC-839C-912666771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84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8040216" y="2713346"/>
            <a:ext cx="2783712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602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38903-01E8-C00A-F5D0-3F26FC207C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7896"/>
            <a:ext cx="10800000" cy="392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92424-1707-F375-EA3C-E48735E9E72F}"/>
              </a:ext>
            </a:extLst>
          </p:cNvPr>
          <p:cNvSpPr/>
          <p:nvPr/>
        </p:nvSpPr>
        <p:spPr bwMode="auto">
          <a:xfrm>
            <a:off x="8605714" y="2978409"/>
            <a:ext cx="2038095" cy="410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5B4EB3-C882-513C-C998-D7BDC8D0A439}"/>
              </a:ext>
            </a:extLst>
          </p:cNvPr>
          <p:cNvSpPr/>
          <p:nvPr/>
        </p:nvSpPr>
        <p:spPr bwMode="auto">
          <a:xfrm>
            <a:off x="1320000" y="3946985"/>
            <a:ext cx="2903792" cy="510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r="46888"/>
          <a:stretch/>
        </p:blipFill>
        <p:spPr>
          <a:xfrm>
            <a:off x="6744072" y="3369495"/>
            <a:ext cx="2736304" cy="3597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221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06CAA-6FAB-2706-57C2-A8F2CBD2B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800000" cy="3298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356992"/>
            <a:ext cx="2664296" cy="369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65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r="17552"/>
          <a:stretch/>
        </p:blipFill>
        <p:spPr>
          <a:xfrm>
            <a:off x="6528048" y="972000"/>
            <a:ext cx="3096344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965256"/>
            <a:ext cx="2808312" cy="296936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r="46888"/>
          <a:stretch/>
        </p:blipFill>
        <p:spPr>
          <a:xfrm>
            <a:off x="3642023" y="972000"/>
            <a:ext cx="2880320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720000" y="972000"/>
            <a:ext cx="2783712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354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0018F-CCF0-43CC-72C6-63092A76D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42F87-FC17-36DD-5A6C-AE7DB19AB0CE}"/>
              </a:ext>
            </a:extLst>
          </p:cNvPr>
          <p:cNvSpPr/>
          <p:nvPr/>
        </p:nvSpPr>
        <p:spPr bwMode="auto">
          <a:xfrm>
            <a:off x="681904" y="1305795"/>
            <a:ext cx="3114285" cy="333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57AF38-FBA2-5DBF-8623-2A7F3A99C4EC}"/>
              </a:ext>
            </a:extLst>
          </p:cNvPr>
          <p:cNvSpPr/>
          <p:nvPr/>
        </p:nvSpPr>
        <p:spPr bwMode="auto">
          <a:xfrm>
            <a:off x="681904" y="2116440"/>
            <a:ext cx="1514285" cy="267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7F71AB-A600-6B86-CC50-8AB4419DD02C}"/>
              </a:ext>
            </a:extLst>
          </p:cNvPr>
          <p:cNvSpPr/>
          <p:nvPr/>
        </p:nvSpPr>
        <p:spPr bwMode="auto">
          <a:xfrm>
            <a:off x="720000" y="2869864"/>
            <a:ext cx="2390475" cy="343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108830-57B8-1C1B-3E41-DA889A943C8C}"/>
              </a:ext>
            </a:extLst>
          </p:cNvPr>
          <p:cNvSpPr/>
          <p:nvPr/>
        </p:nvSpPr>
        <p:spPr bwMode="auto">
          <a:xfrm>
            <a:off x="681904" y="3699585"/>
            <a:ext cx="3541888" cy="734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7DB6C2C-3A4E-134D-1D70-6E96BCE761FD}"/>
              </a:ext>
            </a:extLst>
          </p:cNvPr>
          <p:cNvSpPr/>
          <p:nvPr/>
        </p:nvSpPr>
        <p:spPr bwMode="auto">
          <a:xfrm>
            <a:off x="681904" y="4882172"/>
            <a:ext cx="2533333" cy="295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06A932-21F2-E92E-55B6-9F9FCDC7F4BE}"/>
              </a:ext>
            </a:extLst>
          </p:cNvPr>
          <p:cNvSpPr/>
          <p:nvPr/>
        </p:nvSpPr>
        <p:spPr bwMode="auto">
          <a:xfrm>
            <a:off x="681903" y="5626058"/>
            <a:ext cx="2428571" cy="343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8472264" y="1242665"/>
            <a:ext cx="2783712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196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D0C4E-2DDE-D2F1-E336-0EF489B9D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338C5-2AF6-D6B0-A86C-F66AFAA377FF}"/>
              </a:ext>
            </a:extLst>
          </p:cNvPr>
          <p:cNvSpPr/>
          <p:nvPr/>
        </p:nvSpPr>
        <p:spPr bwMode="auto">
          <a:xfrm>
            <a:off x="10567619" y="4277007"/>
            <a:ext cx="285715" cy="295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4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F6F8B-7190-48F8-32F2-5B01EE562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40B21-10BA-B33D-B4C3-843BC4890632}"/>
              </a:ext>
            </a:extLst>
          </p:cNvPr>
          <p:cNvSpPr/>
          <p:nvPr/>
        </p:nvSpPr>
        <p:spPr bwMode="auto">
          <a:xfrm>
            <a:off x="681904" y="1191192"/>
            <a:ext cx="6819047" cy="35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3AF603-75EB-49C9-B11D-A72C7540F8D8}"/>
              </a:ext>
            </a:extLst>
          </p:cNvPr>
          <p:cNvSpPr/>
          <p:nvPr/>
        </p:nvSpPr>
        <p:spPr bwMode="auto">
          <a:xfrm>
            <a:off x="681904" y="2010783"/>
            <a:ext cx="3541888" cy="31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0FA0C2-F612-11F9-3C1F-A841B189972C}"/>
              </a:ext>
            </a:extLst>
          </p:cNvPr>
          <p:cNvSpPr/>
          <p:nvPr/>
        </p:nvSpPr>
        <p:spPr bwMode="auto">
          <a:xfrm>
            <a:off x="681904" y="2811314"/>
            <a:ext cx="1276190" cy="295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48853E-7619-F180-1BB1-8CD54298491C}"/>
              </a:ext>
            </a:extLst>
          </p:cNvPr>
          <p:cNvSpPr/>
          <p:nvPr/>
        </p:nvSpPr>
        <p:spPr bwMode="auto">
          <a:xfrm>
            <a:off x="681904" y="3554664"/>
            <a:ext cx="4990476" cy="35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/>
          <a:stretch/>
        </p:blipFill>
        <p:spPr>
          <a:xfrm>
            <a:off x="8472264" y="1242665"/>
            <a:ext cx="2783712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355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3E9BF-BA38-1E38-04DC-B8EE7B9C8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30781-249E-7A7B-5BF0-F2DED9139046}"/>
              </a:ext>
            </a:extLst>
          </p:cNvPr>
          <p:cNvSpPr/>
          <p:nvPr/>
        </p:nvSpPr>
        <p:spPr bwMode="auto">
          <a:xfrm>
            <a:off x="681904" y="1162893"/>
            <a:ext cx="6710240" cy="362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B7FC2-87B6-6CF0-7A2B-CDF1526C8DD9}"/>
              </a:ext>
            </a:extLst>
          </p:cNvPr>
          <p:cNvSpPr/>
          <p:nvPr/>
        </p:nvSpPr>
        <p:spPr bwMode="auto">
          <a:xfrm>
            <a:off x="681904" y="1974191"/>
            <a:ext cx="6295238" cy="3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74DA05-D923-D49B-25E5-C737940D0F4F}"/>
              </a:ext>
            </a:extLst>
          </p:cNvPr>
          <p:cNvSpPr/>
          <p:nvPr/>
        </p:nvSpPr>
        <p:spPr bwMode="auto">
          <a:xfrm>
            <a:off x="720001" y="2756855"/>
            <a:ext cx="4447618" cy="343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3BC55F-C9A6-44BF-F18E-B862065D4DE3}"/>
              </a:ext>
            </a:extLst>
          </p:cNvPr>
          <p:cNvSpPr/>
          <p:nvPr/>
        </p:nvSpPr>
        <p:spPr bwMode="auto">
          <a:xfrm>
            <a:off x="681904" y="3549064"/>
            <a:ext cx="5990160" cy="334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r="17552"/>
          <a:stretch/>
        </p:blipFill>
        <p:spPr>
          <a:xfrm>
            <a:off x="9085362" y="3212583"/>
            <a:ext cx="3096344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57370" y="3205839"/>
            <a:ext cx="2808312" cy="2969363"/>
          </a:xfrm>
          <a:prstGeom prst="rect">
            <a:avLst/>
          </a:prstGeom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r="46888"/>
          <a:stretch/>
        </p:blipFill>
        <p:spPr>
          <a:xfrm>
            <a:off x="6199337" y="3212583"/>
            <a:ext cx="2880320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9189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548E1-6102-50AE-83A7-FA9FF81AF5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F2509-742D-2128-FFAE-098CB462E111}"/>
              </a:ext>
            </a:extLst>
          </p:cNvPr>
          <p:cNvSpPr/>
          <p:nvPr/>
        </p:nvSpPr>
        <p:spPr bwMode="auto">
          <a:xfrm>
            <a:off x="681904" y="1115199"/>
            <a:ext cx="1800000" cy="353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DB5B1B-7E3B-CD96-7D78-CE4D852AE651}"/>
              </a:ext>
            </a:extLst>
          </p:cNvPr>
          <p:cNvSpPr/>
          <p:nvPr/>
        </p:nvSpPr>
        <p:spPr bwMode="auto">
          <a:xfrm>
            <a:off x="681904" y="1926660"/>
            <a:ext cx="3019047" cy="334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2068E1-3C28-0A1F-2961-F76E01188351}"/>
              </a:ext>
            </a:extLst>
          </p:cNvPr>
          <p:cNvSpPr/>
          <p:nvPr/>
        </p:nvSpPr>
        <p:spPr bwMode="auto">
          <a:xfrm>
            <a:off x="720000" y="2719028"/>
            <a:ext cx="6456120" cy="78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408702-87B3-0183-A643-394713FA9059}"/>
              </a:ext>
            </a:extLst>
          </p:cNvPr>
          <p:cNvSpPr/>
          <p:nvPr/>
        </p:nvSpPr>
        <p:spPr bwMode="auto">
          <a:xfrm>
            <a:off x="681904" y="3921899"/>
            <a:ext cx="4333976" cy="706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FE002C4D-540B-8791-F19B-62C385DA89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r="17552"/>
          <a:stretch/>
        </p:blipFill>
        <p:spPr>
          <a:xfrm>
            <a:off x="8616280" y="984217"/>
            <a:ext cx="3096344" cy="378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7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4F29F-20DB-F0F9-34B9-AC451E800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0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928C7-D3D1-1B78-0254-40C46C1BCBC1}"/>
              </a:ext>
            </a:extLst>
          </p:cNvPr>
          <p:cNvSpPr/>
          <p:nvPr/>
        </p:nvSpPr>
        <p:spPr bwMode="auto">
          <a:xfrm>
            <a:off x="10577142" y="1451961"/>
            <a:ext cx="276190" cy="29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756718-5132-588B-F4C3-A88B76C992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229497"/>
            <a:ext cx="10800000" cy="371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514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684BC-B840-A5D7-28B9-7B6642DCEE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6C616-0231-3BBD-E64C-028076119ECC}"/>
              </a:ext>
            </a:extLst>
          </p:cNvPr>
          <p:cNvSpPr/>
          <p:nvPr/>
        </p:nvSpPr>
        <p:spPr bwMode="auto">
          <a:xfrm>
            <a:off x="10435327" y="2291803"/>
            <a:ext cx="329812" cy="29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9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1E7A7-454E-C68A-D884-2E0F61F32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8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F72EB5-DF2B-7A92-E8C3-A293AF153EB8}"/>
              </a:ext>
            </a:extLst>
          </p:cNvPr>
          <p:cNvSpPr/>
          <p:nvPr/>
        </p:nvSpPr>
        <p:spPr bwMode="auto">
          <a:xfrm>
            <a:off x="10558095" y="2365702"/>
            <a:ext cx="304761" cy="295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A62814-2DDE-0BEB-DEB1-36585CCB88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7656168" y="3356992"/>
            <a:ext cx="3863832" cy="334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119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D436F-B0CC-C401-6D33-7952F8442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0563"/>
            <a:ext cx="10800000" cy="519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9210A-28C6-0F64-59B5-F6D2050A20E5}"/>
              </a:ext>
            </a:extLst>
          </p:cNvPr>
          <p:cNvSpPr/>
          <p:nvPr/>
        </p:nvSpPr>
        <p:spPr bwMode="auto">
          <a:xfrm>
            <a:off x="10567619" y="3276386"/>
            <a:ext cx="285715" cy="305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A62814-2DDE-0BEB-DEB1-36585CCB88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31554"/>
          <a:stretch/>
        </p:blipFill>
        <p:spPr>
          <a:xfrm>
            <a:off x="9336360" y="3542097"/>
            <a:ext cx="2736304" cy="3341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333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2023-10-17T07:53:12Z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