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0" r:id="rId5"/>
    <p:sldId id="365" r:id="rId6"/>
    <p:sldId id="371" r:id="rId7"/>
    <p:sldId id="373" r:id="rId8"/>
    <p:sldId id="374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0" name="yt_shape_14440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（东营市中考改编）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如图，以等边三角形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边为直径画圆，交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pic>
        <p:nvPicPr>
          <p:cNvPr id="14441" name="yt_image_1444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635117"/>
            <a:ext cx="2116036" cy="177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3" name="yt_shape_14443"/>
          <p:cNvSpPr txBox="1"/>
          <p:nvPr/>
        </p:nvSpPr>
        <p:spPr>
          <a:xfrm>
            <a:off x="540000" y="1946038"/>
            <a:ext cx="41245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44" name="yt_shape_14444"/>
              <p:cNvSpPr txBox="1"/>
              <p:nvPr/>
            </p:nvSpPr>
            <p:spPr>
              <a:xfrm>
                <a:off x="540000" y="2432202"/>
                <a:ext cx="4090992" cy="4722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44" name="yt_shape_14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2202"/>
                <a:ext cx="4090992" cy="472245"/>
              </a:xfrm>
              <a:prstGeom prst="rect">
                <a:avLst/>
              </a:prstGeom>
              <a:blipFill>
                <a:blip r:embed="rId3"/>
                <a:stretch>
                  <a:fillRect l="-4620" t="-5195" r="-3577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DF3566-73D8-32D0-83DA-27DE2147C235}"/>
                  </a:ext>
                </a:extLst>
              </p:cNvPr>
              <p:cNvSpPr txBox="1"/>
              <p:nvPr/>
            </p:nvSpPr>
            <p:spPr>
              <a:xfrm>
                <a:off x="3751989" y="2304446"/>
                <a:ext cx="548514" cy="5612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DF3566-73D8-32D0-83DA-27DE2147C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1989" y="2304446"/>
                <a:ext cx="548514" cy="561290"/>
              </a:xfrm>
              <a:prstGeom prst="rect">
                <a:avLst/>
              </a:prstGeom>
              <a:blipFill>
                <a:blip r:embed="rId4"/>
                <a:stretch>
                  <a:fillRect l="-1666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4447">
            <a:extLst>
              <a:ext uri="{FF2B5EF4-FFF2-40B4-BE49-F238E27FC236}">
                <a16:creationId xmlns:a16="http://schemas.microsoft.com/office/drawing/2014/main" id="{45036AF5-D6B7-B6D4-5DAC-C4E63A5B9F4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77709" y="3674230"/>
            <a:ext cx="1633338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446">
            <a:extLst>
              <a:ext uri="{FF2B5EF4-FFF2-40B4-BE49-F238E27FC236}">
                <a16:creationId xmlns:a16="http://schemas.microsoft.com/office/drawing/2014/main" id="{D94D40F6-681D-CA5F-2840-0B22760DFA1A}"/>
              </a:ext>
            </a:extLst>
          </p:cNvPr>
          <p:cNvSpPr txBox="1"/>
          <p:nvPr/>
        </p:nvSpPr>
        <p:spPr>
          <a:xfrm>
            <a:off x="540000" y="3072964"/>
            <a:ext cx="641201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9B764E-F47C-A9A8-7D9F-8B274D5F1780}"/>
              </a:ext>
            </a:extLst>
          </p:cNvPr>
          <p:cNvSpPr txBox="1"/>
          <p:nvPr/>
        </p:nvSpPr>
        <p:spPr>
          <a:xfrm>
            <a:off x="449989" y="3026158"/>
            <a:ext cx="653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5C956D-80AA-2714-B89A-F6928D9E9143}"/>
              </a:ext>
            </a:extLst>
          </p:cNvPr>
          <p:cNvSpPr txBox="1"/>
          <p:nvPr/>
        </p:nvSpPr>
        <p:spPr>
          <a:xfrm>
            <a:off x="449989" y="3501646"/>
            <a:ext cx="259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EDC169-7DDB-B6A6-8857-3597FC85622D}"/>
              </a:ext>
            </a:extLst>
          </p:cNvPr>
          <p:cNvSpPr txBox="1"/>
          <p:nvPr/>
        </p:nvSpPr>
        <p:spPr>
          <a:xfrm>
            <a:off x="449989" y="3977134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1526A2-6201-6A28-2080-4A253B23A80A}"/>
              </a:ext>
            </a:extLst>
          </p:cNvPr>
          <p:cNvSpPr txBox="1"/>
          <p:nvPr/>
        </p:nvSpPr>
        <p:spPr>
          <a:xfrm>
            <a:off x="449989" y="4452622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1675AB-1B76-7B70-DACB-7F90AB93DA37}"/>
              </a:ext>
            </a:extLst>
          </p:cNvPr>
          <p:cNvSpPr txBox="1"/>
          <p:nvPr/>
        </p:nvSpPr>
        <p:spPr>
          <a:xfrm>
            <a:off x="449989" y="4928110"/>
            <a:ext cx="476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EA700D-44AC-333C-1F18-CA400A794BF1}"/>
              </a:ext>
            </a:extLst>
          </p:cNvPr>
          <p:cNvSpPr txBox="1"/>
          <p:nvPr/>
        </p:nvSpPr>
        <p:spPr>
          <a:xfrm>
            <a:off x="449989" y="5403598"/>
            <a:ext cx="534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163EC6-F5E2-BDE5-0821-45E6C168600D}"/>
              </a:ext>
            </a:extLst>
          </p:cNvPr>
          <p:cNvSpPr txBox="1"/>
          <p:nvPr/>
        </p:nvSpPr>
        <p:spPr>
          <a:xfrm>
            <a:off x="449989" y="5879086"/>
            <a:ext cx="4426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0" name="yt_shape_14450"/>
          <p:cNvSpPr txBox="1"/>
          <p:nvPr/>
        </p:nvSpPr>
        <p:spPr>
          <a:xfrm>
            <a:off x="540119" y="89013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如图，在等腰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与底边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51" name="yt_image_1445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204864"/>
            <a:ext cx="2053800" cy="157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3" name="yt_shape_14453"/>
          <p:cNvSpPr txBox="1"/>
          <p:nvPr/>
        </p:nvSpPr>
        <p:spPr>
          <a:xfrm>
            <a:off x="540000" y="1628800"/>
            <a:ext cx="31114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4455">
            <a:extLst>
              <a:ext uri="{FF2B5EF4-FFF2-40B4-BE49-F238E27FC236}">
                <a16:creationId xmlns:a16="http://schemas.microsoft.com/office/drawing/2014/main" id="{7E1990E6-6560-0E25-3A89-5367DF0E9ED4}"/>
              </a:ext>
            </a:extLst>
          </p:cNvPr>
          <p:cNvSpPr txBox="1"/>
          <p:nvPr/>
        </p:nvSpPr>
        <p:spPr>
          <a:xfrm>
            <a:off x="540000" y="2107654"/>
            <a:ext cx="471924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B46DB6-B85D-BAEA-96FD-1AF8F63EC5AD}"/>
              </a:ext>
            </a:extLst>
          </p:cNvPr>
          <p:cNvSpPr txBox="1"/>
          <p:nvPr/>
        </p:nvSpPr>
        <p:spPr>
          <a:xfrm>
            <a:off x="449989" y="2060848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FD158C-8AEF-F5B3-5CD7-0C82600BDFEB}"/>
              </a:ext>
            </a:extLst>
          </p:cNvPr>
          <p:cNvSpPr txBox="1"/>
          <p:nvPr/>
        </p:nvSpPr>
        <p:spPr>
          <a:xfrm>
            <a:off x="449989" y="2536336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7CB5E6-4B18-BF7A-2935-E16FCFAE14D8}"/>
              </a:ext>
            </a:extLst>
          </p:cNvPr>
          <p:cNvSpPr txBox="1"/>
          <p:nvPr/>
        </p:nvSpPr>
        <p:spPr>
          <a:xfrm>
            <a:off x="449989" y="3011824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9279AE-5217-BE34-A5F2-353633D6C3F1}"/>
              </a:ext>
            </a:extLst>
          </p:cNvPr>
          <p:cNvSpPr txBox="1"/>
          <p:nvPr/>
        </p:nvSpPr>
        <p:spPr>
          <a:xfrm>
            <a:off x="449989" y="3487312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CA8C1A-4D37-3EBD-A641-99D7D0C0CE71}"/>
              </a:ext>
            </a:extLst>
          </p:cNvPr>
          <p:cNvSpPr txBox="1"/>
          <p:nvPr/>
        </p:nvSpPr>
        <p:spPr>
          <a:xfrm>
            <a:off x="449989" y="3962800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07077F-AF6E-5653-97B2-2C74541B790D}"/>
              </a:ext>
            </a:extLst>
          </p:cNvPr>
          <p:cNvSpPr txBox="1"/>
          <p:nvPr/>
        </p:nvSpPr>
        <p:spPr>
          <a:xfrm>
            <a:off x="449989" y="4438288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C62DB4-7068-D9DF-6FE5-D8734C962E89}"/>
              </a:ext>
            </a:extLst>
          </p:cNvPr>
          <p:cNvSpPr txBox="1"/>
          <p:nvPr/>
        </p:nvSpPr>
        <p:spPr>
          <a:xfrm>
            <a:off x="449989" y="4913776"/>
            <a:ext cx="485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06D356-438A-06E7-087C-00291706FD0F}"/>
              </a:ext>
            </a:extLst>
          </p:cNvPr>
          <p:cNvSpPr txBox="1"/>
          <p:nvPr/>
        </p:nvSpPr>
        <p:spPr>
          <a:xfrm>
            <a:off x="449989" y="5389264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1962EC-5887-DFF6-0A06-B0F7ACEFB0F0}"/>
              </a:ext>
            </a:extLst>
          </p:cNvPr>
          <p:cNvSpPr txBox="1"/>
          <p:nvPr/>
        </p:nvSpPr>
        <p:spPr>
          <a:xfrm>
            <a:off x="449989" y="5864752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456">
            <a:extLst>
              <a:ext uri="{FF2B5EF4-FFF2-40B4-BE49-F238E27FC236}">
                <a16:creationId xmlns:a16="http://schemas.microsoft.com/office/drawing/2014/main" id="{7BB64EB4-79EF-7CB4-E680-287891352ED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18717" y="4416587"/>
            <a:ext cx="1889084" cy="155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59" name="yt_shape_14459"/>
              <p:cNvSpPr txBox="1"/>
              <p:nvPr/>
            </p:nvSpPr>
            <p:spPr>
              <a:xfrm>
                <a:off x="540000" y="1781139"/>
                <a:ext cx="5660652" cy="37253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59" name="yt_shape_144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1139"/>
                <a:ext cx="5660652" cy="3725315"/>
              </a:xfrm>
              <a:prstGeom prst="rect">
                <a:avLst/>
              </a:prstGeom>
              <a:blipFill>
                <a:blip r:embed="rId2"/>
                <a:stretch>
                  <a:fillRect l="-3341" t="-1309" r="-2371" b="-1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62" name="yt_shape_14462"/>
          <p:cNvSpPr txBox="1"/>
          <p:nvPr/>
        </p:nvSpPr>
        <p:spPr>
          <a:xfrm>
            <a:off x="5028867" y="4868573"/>
            <a:ext cx="1715213" cy="129650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1775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4461" name="yt_image_144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920835"/>
            <a:ext cx="1889084" cy="155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7FB885-2732-4DC7-DA41-858EEF2AB436}"/>
              </a:ext>
            </a:extLst>
          </p:cNvPr>
          <p:cNvSpPr txBox="1"/>
          <p:nvPr/>
        </p:nvSpPr>
        <p:spPr>
          <a:xfrm>
            <a:off x="449989" y="1734333"/>
            <a:ext cx="457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9C4EC0-A281-8079-141B-3ACAD354DDD6}"/>
              </a:ext>
            </a:extLst>
          </p:cNvPr>
          <p:cNvSpPr txBox="1"/>
          <p:nvPr/>
        </p:nvSpPr>
        <p:spPr>
          <a:xfrm>
            <a:off x="449989" y="2209821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A1919B-C593-8573-E36E-F6BBB780D1CD}"/>
              </a:ext>
            </a:extLst>
          </p:cNvPr>
          <p:cNvSpPr txBox="1"/>
          <p:nvPr/>
        </p:nvSpPr>
        <p:spPr>
          <a:xfrm>
            <a:off x="449989" y="2685309"/>
            <a:ext cx="519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7ED4AF-39E6-B63B-4A25-F88EAEA73BEA}"/>
              </a:ext>
            </a:extLst>
          </p:cNvPr>
          <p:cNvSpPr txBox="1"/>
          <p:nvPr/>
        </p:nvSpPr>
        <p:spPr>
          <a:xfrm>
            <a:off x="449989" y="3160797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73B42B-0F4C-8421-4300-07256F629788}"/>
              </a:ext>
            </a:extLst>
          </p:cNvPr>
          <p:cNvSpPr txBox="1"/>
          <p:nvPr/>
        </p:nvSpPr>
        <p:spPr>
          <a:xfrm>
            <a:off x="449989" y="3636285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B2D702-E302-7320-ED45-5CC1CD1828D5}"/>
                  </a:ext>
                </a:extLst>
              </p:cNvPr>
              <p:cNvSpPr txBox="1"/>
              <p:nvPr/>
            </p:nvSpPr>
            <p:spPr>
              <a:xfrm>
                <a:off x="449989" y="4111773"/>
                <a:ext cx="578599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2B2D702-E302-7320-ED45-5CC1CD1828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1773"/>
                <a:ext cx="5785993" cy="771792"/>
              </a:xfrm>
              <a:prstGeom prst="rect">
                <a:avLst/>
              </a:prstGeom>
              <a:blipFill>
                <a:blip r:embed="rId4"/>
                <a:stretch>
                  <a:fillRect l="-1686" r="-16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A2F826-435B-6F15-45AD-30EBF691EDE0}"/>
                  </a:ext>
                </a:extLst>
              </p:cNvPr>
              <p:cNvSpPr txBox="1"/>
              <p:nvPr/>
            </p:nvSpPr>
            <p:spPr>
              <a:xfrm>
                <a:off x="449989" y="4789953"/>
                <a:ext cx="13659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A2F826-435B-6F15-45AD-30EBF691E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9953"/>
                <a:ext cx="1365949" cy="727279"/>
              </a:xfrm>
              <a:prstGeom prst="rect">
                <a:avLst/>
              </a:prstGeom>
              <a:blipFill>
                <a:blip r:embed="rId5"/>
                <a:stretch>
                  <a:fillRect l="-7143" r="-758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454">
            <a:extLst>
              <a:ext uri="{FF2B5EF4-FFF2-40B4-BE49-F238E27FC236}">
                <a16:creationId xmlns:a16="http://schemas.microsoft.com/office/drawing/2014/main" id="{CE2531E5-CBB3-AAB7-7E0F-14D52BE21499}"/>
              </a:ext>
            </a:extLst>
          </p:cNvPr>
          <p:cNvSpPr txBox="1"/>
          <p:nvPr/>
        </p:nvSpPr>
        <p:spPr>
          <a:xfrm>
            <a:off x="540000" y="1268760"/>
            <a:ext cx="4794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4451">
            <a:extLst>
              <a:ext uri="{FF2B5EF4-FFF2-40B4-BE49-F238E27FC236}">
                <a16:creationId xmlns:a16="http://schemas.microsoft.com/office/drawing/2014/main" id="{A936736B-14A9-65E2-6F6A-D1699684908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92244" y="2018883"/>
            <a:ext cx="2053800" cy="157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4" name="yt_shape_1446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465" name="yt_image_144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2819" y="2192811"/>
            <a:ext cx="1311306" cy="183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7" name="yt_shape_14467"/>
          <p:cNvSpPr txBox="1"/>
          <p:nvPr/>
        </p:nvSpPr>
        <p:spPr>
          <a:xfrm>
            <a:off x="540000" y="1931574"/>
            <a:ext cx="36933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8B0C9F-F894-D8C0-50B5-934E19DD2E17}"/>
              </a:ext>
            </a:extLst>
          </p:cNvPr>
          <p:cNvSpPr txBox="1"/>
          <p:nvPr/>
        </p:nvSpPr>
        <p:spPr>
          <a:xfrm>
            <a:off x="449989" y="2435630"/>
            <a:ext cx="453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9E5939-D393-7F8E-7C06-D40F38DC32DD}"/>
              </a:ext>
            </a:extLst>
          </p:cNvPr>
          <p:cNvSpPr txBox="1"/>
          <p:nvPr/>
        </p:nvSpPr>
        <p:spPr>
          <a:xfrm>
            <a:off x="449989" y="2911118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0CC42E-A6E1-8059-882E-63BA52B55DB3}"/>
              </a:ext>
            </a:extLst>
          </p:cNvPr>
          <p:cNvSpPr txBox="1"/>
          <p:nvPr/>
        </p:nvSpPr>
        <p:spPr>
          <a:xfrm>
            <a:off x="449989" y="3386606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DD40BA-B412-9369-39E8-487CF040A1D7}"/>
              </a:ext>
            </a:extLst>
          </p:cNvPr>
          <p:cNvSpPr txBox="1"/>
          <p:nvPr/>
        </p:nvSpPr>
        <p:spPr>
          <a:xfrm>
            <a:off x="449989" y="3862094"/>
            <a:ext cx="458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69A05-6511-0F6B-BAF4-44FB21F394E0}"/>
              </a:ext>
            </a:extLst>
          </p:cNvPr>
          <p:cNvSpPr txBox="1"/>
          <p:nvPr/>
        </p:nvSpPr>
        <p:spPr>
          <a:xfrm>
            <a:off x="449989" y="4337582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76797B-29A7-E53E-4AE0-30E57686F8B7}"/>
              </a:ext>
            </a:extLst>
          </p:cNvPr>
          <p:cNvSpPr txBox="1"/>
          <p:nvPr/>
        </p:nvSpPr>
        <p:spPr>
          <a:xfrm>
            <a:off x="449989" y="4813070"/>
            <a:ext cx="449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41D047-1786-8F1C-4EB9-03CC999BD148}"/>
              </a:ext>
            </a:extLst>
          </p:cNvPr>
          <p:cNvSpPr txBox="1"/>
          <p:nvPr/>
        </p:nvSpPr>
        <p:spPr>
          <a:xfrm>
            <a:off x="449989" y="5288558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F1088E-0A48-6BE7-9F53-172910FC472E}"/>
              </a:ext>
            </a:extLst>
          </p:cNvPr>
          <p:cNvSpPr txBox="1"/>
          <p:nvPr/>
        </p:nvSpPr>
        <p:spPr>
          <a:xfrm>
            <a:off x="449989" y="5764046"/>
            <a:ext cx="2483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5FF87A-E90C-2C09-B2B4-0EEB4F01C1A2}"/>
              </a:ext>
            </a:extLst>
          </p:cNvPr>
          <p:cNvSpPr txBox="1"/>
          <p:nvPr/>
        </p:nvSpPr>
        <p:spPr>
          <a:xfrm>
            <a:off x="449989" y="6239535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468">
            <a:extLst>
              <a:ext uri="{FF2B5EF4-FFF2-40B4-BE49-F238E27FC236}">
                <a16:creationId xmlns:a16="http://schemas.microsoft.com/office/drawing/2014/main" id="{013426E9-BF27-24C6-F832-5F379E662399}"/>
              </a:ext>
            </a:extLst>
          </p:cNvPr>
          <p:cNvSpPr txBox="1"/>
          <p:nvPr/>
        </p:nvSpPr>
        <p:spPr>
          <a:xfrm>
            <a:off x="540000" y="1234348"/>
            <a:ext cx="4712829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4470">
                <a:extLst>
                  <a:ext uri="{FF2B5EF4-FFF2-40B4-BE49-F238E27FC236}">
                    <a16:creationId xmlns:a16="http://schemas.microsoft.com/office/drawing/2014/main" id="{FC7E60C4-800D-E422-0048-668FD6CC289B}"/>
                  </a:ext>
                </a:extLst>
              </p:cNvPr>
              <p:cNvSpPr txBox="1"/>
              <p:nvPr/>
            </p:nvSpPr>
            <p:spPr>
              <a:xfrm>
                <a:off x="540000" y="1819622"/>
                <a:ext cx="5950347" cy="44012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4470">
                <a:extLst>
                  <a:ext uri="{FF2B5EF4-FFF2-40B4-BE49-F238E27FC236}">
                    <a16:creationId xmlns:a16="http://schemas.microsoft.com/office/drawing/2014/main" id="{FC7E60C4-800D-E422-0048-668FD6CC2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5950347" cy="4401205"/>
              </a:xfrm>
              <a:prstGeom prst="rect">
                <a:avLst/>
              </a:prstGeom>
              <a:blipFill>
                <a:blip r:embed="rId2"/>
                <a:stretch>
                  <a:fillRect l="-3176" t="-1108" r="-2049" b="-3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0A5F5A0-3E7E-1EBC-707C-EB2F42586145}"/>
              </a:ext>
            </a:extLst>
          </p:cNvPr>
          <p:cNvSpPr txBox="1"/>
          <p:nvPr/>
        </p:nvSpPr>
        <p:spPr>
          <a:xfrm>
            <a:off x="449989" y="1772816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9737AA-3B90-4B03-AFA8-1772DBF76C2E}"/>
              </a:ext>
            </a:extLst>
          </p:cNvPr>
          <p:cNvSpPr txBox="1"/>
          <p:nvPr/>
        </p:nvSpPr>
        <p:spPr>
          <a:xfrm>
            <a:off x="449989" y="2248304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888F966-4F34-E045-6CB3-6B91F5D98EC3}"/>
              </a:ext>
            </a:extLst>
          </p:cNvPr>
          <p:cNvSpPr txBox="1"/>
          <p:nvPr/>
        </p:nvSpPr>
        <p:spPr>
          <a:xfrm>
            <a:off x="449989" y="2723792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5B55B7-235C-74F8-50BC-4A53FCAD8A28}"/>
              </a:ext>
            </a:extLst>
          </p:cNvPr>
          <p:cNvSpPr txBox="1"/>
          <p:nvPr/>
        </p:nvSpPr>
        <p:spPr>
          <a:xfrm>
            <a:off x="449989" y="3199280"/>
            <a:ext cx="2312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C95F214-930B-42A3-E64E-08BF79E5077E}"/>
                  </a:ext>
                </a:extLst>
              </p:cNvPr>
              <p:cNvSpPr txBox="1"/>
              <p:nvPr/>
            </p:nvSpPr>
            <p:spPr>
              <a:xfrm>
                <a:off x="449989" y="3674768"/>
                <a:ext cx="46363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C95F214-930B-42A3-E64E-08BF79E50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4768"/>
                <a:ext cx="4636326" cy="615392"/>
              </a:xfrm>
              <a:prstGeom prst="rect">
                <a:avLst/>
              </a:prstGeom>
              <a:blipFill>
                <a:blip r:embed="rId3"/>
                <a:stretch>
                  <a:fillRect l="-2105" r="-223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9C1DDC9D-492B-8579-9629-0722693BC285}"/>
              </a:ext>
            </a:extLst>
          </p:cNvPr>
          <p:cNvSpPr txBox="1"/>
          <p:nvPr/>
        </p:nvSpPr>
        <p:spPr>
          <a:xfrm>
            <a:off x="449989" y="4196548"/>
            <a:ext cx="4823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97EF0FF-C123-542B-6E5A-8EB430480F82}"/>
              </a:ext>
            </a:extLst>
          </p:cNvPr>
          <p:cNvSpPr txBox="1"/>
          <p:nvPr/>
        </p:nvSpPr>
        <p:spPr>
          <a:xfrm>
            <a:off x="449989" y="4672036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82B548D-062F-72E8-4D39-6729D2194B1E}"/>
                  </a:ext>
                </a:extLst>
              </p:cNvPr>
              <p:cNvSpPr txBox="1"/>
              <p:nvPr/>
            </p:nvSpPr>
            <p:spPr>
              <a:xfrm>
                <a:off x="449989" y="5147524"/>
                <a:ext cx="5284152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82B548D-062F-72E8-4D39-6729D2194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47524"/>
                <a:ext cx="5284152" cy="615391"/>
              </a:xfrm>
              <a:prstGeom prst="rect">
                <a:avLst/>
              </a:prstGeom>
              <a:blipFill>
                <a:blip r:embed="rId4"/>
                <a:stretch>
                  <a:fillRect l="-1845" r="-173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47F9898-1CF2-6566-CAB1-79BAC06AFF2A}"/>
                  </a:ext>
                </a:extLst>
              </p:cNvPr>
              <p:cNvSpPr txBox="1"/>
              <p:nvPr/>
            </p:nvSpPr>
            <p:spPr>
              <a:xfrm>
                <a:off x="449989" y="5669303"/>
                <a:ext cx="26265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947F9898-1CF2-6566-CAB1-79BAC06AFF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9303"/>
                <a:ext cx="2626551" cy="555765"/>
              </a:xfrm>
              <a:prstGeom prst="rect">
                <a:avLst/>
              </a:prstGeom>
              <a:blipFill>
                <a:blip r:embed="rId5"/>
                <a:stretch>
                  <a:fillRect l="-3712" r="-348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yt_image_14465">
            <a:extLst>
              <a:ext uri="{FF2B5EF4-FFF2-40B4-BE49-F238E27FC236}">
                <a16:creationId xmlns:a16="http://schemas.microsoft.com/office/drawing/2014/main" id="{07DC8C61-D286-6E8D-7A81-B94B39B0A1E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52819" y="2192811"/>
            <a:ext cx="1311306" cy="183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7" name="yt_shape_14477"/>
          <p:cNvSpPr txBox="1"/>
          <p:nvPr/>
        </p:nvSpPr>
        <p:spPr>
          <a:xfrm>
            <a:off x="540000" y="2985215"/>
            <a:ext cx="671177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4479" name="yt_shape_14479"/>
          <p:cNvSpPr txBox="1"/>
          <p:nvPr/>
        </p:nvSpPr>
        <p:spPr>
          <a:xfrm>
            <a:off x="5080054" y="4627421"/>
            <a:ext cx="1608646" cy="13608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白正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00" b="0" i="0" u="none" spc="10869">
                <a:solidFill>
                  <a:srgbClr val="1EE3CF"/>
                </a:solidFill>
                <a:effectLst/>
                <a:latin typeface="白正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4478" name="yt_image_144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4561443"/>
            <a:ext cx="161497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5CD50A-1149-A9FD-4C94-87EC2B97656E}"/>
              </a:ext>
            </a:extLst>
          </p:cNvPr>
          <p:cNvSpPr txBox="1"/>
          <p:nvPr/>
        </p:nvSpPr>
        <p:spPr>
          <a:xfrm>
            <a:off x="449989" y="2938409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227F17-DC69-5424-2C44-2A3ABC4D4C4B}"/>
              </a:ext>
            </a:extLst>
          </p:cNvPr>
          <p:cNvSpPr txBox="1"/>
          <p:nvPr/>
        </p:nvSpPr>
        <p:spPr>
          <a:xfrm>
            <a:off x="449989" y="3413897"/>
            <a:ext cx="682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A34594-21FE-76B9-0E4C-8594E742BF3B}"/>
              </a:ext>
            </a:extLst>
          </p:cNvPr>
          <p:cNvSpPr txBox="1"/>
          <p:nvPr/>
        </p:nvSpPr>
        <p:spPr>
          <a:xfrm>
            <a:off x="449989" y="3889385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930C5C-C85F-9FB3-D39D-65BAB35F33AA}"/>
              </a:ext>
            </a:extLst>
          </p:cNvPr>
          <p:cNvSpPr txBox="1"/>
          <p:nvPr/>
        </p:nvSpPr>
        <p:spPr>
          <a:xfrm>
            <a:off x="449989" y="4364873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786A8F-B5EF-2EFF-5C2E-BE3B6F4F4526}"/>
              </a:ext>
            </a:extLst>
          </p:cNvPr>
          <p:cNvSpPr txBox="1"/>
          <p:nvPr/>
        </p:nvSpPr>
        <p:spPr>
          <a:xfrm>
            <a:off x="449989" y="4840361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86E06F-B1E0-2CC2-557B-AF9FC86217CE}"/>
              </a:ext>
            </a:extLst>
          </p:cNvPr>
          <p:cNvSpPr txBox="1"/>
          <p:nvPr/>
        </p:nvSpPr>
        <p:spPr>
          <a:xfrm>
            <a:off x="449989" y="5315849"/>
            <a:ext cx="529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22BC3B-B504-CAA3-C168-97BE19E275A7}"/>
              </a:ext>
            </a:extLst>
          </p:cNvPr>
          <p:cNvSpPr txBox="1"/>
          <p:nvPr/>
        </p:nvSpPr>
        <p:spPr>
          <a:xfrm>
            <a:off x="449989" y="5791337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4473">
            <a:extLst>
              <a:ext uri="{FF2B5EF4-FFF2-40B4-BE49-F238E27FC236}">
                <a16:creationId xmlns:a16="http://schemas.microsoft.com/office/drawing/2014/main" id="{78834B85-8969-DA13-F856-D137AFE6C3F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657475"/>
            <a:ext cx="177663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472">
            <a:extLst>
              <a:ext uri="{FF2B5EF4-FFF2-40B4-BE49-F238E27FC236}">
                <a16:creationId xmlns:a16="http://schemas.microsoft.com/office/drawing/2014/main" id="{5A73D2E3-590E-DE55-12F7-756B953DB44F}"/>
              </a:ext>
            </a:extLst>
          </p:cNvPr>
          <p:cNvSpPr txBox="1"/>
          <p:nvPr/>
        </p:nvSpPr>
        <p:spPr>
          <a:xfrm>
            <a:off x="540119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4475">
            <a:extLst>
              <a:ext uri="{FF2B5EF4-FFF2-40B4-BE49-F238E27FC236}">
                <a16:creationId xmlns:a16="http://schemas.microsoft.com/office/drawing/2014/main" id="{61FDEAA5-F7EC-E9E0-9D8C-367342F02C37}"/>
              </a:ext>
            </a:extLst>
          </p:cNvPr>
          <p:cNvSpPr txBox="1"/>
          <p:nvPr/>
        </p:nvSpPr>
        <p:spPr>
          <a:xfrm>
            <a:off x="540000" y="2391364"/>
            <a:ext cx="30585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81" name="yt_shape_14481"/>
              <p:cNvSpPr txBox="1"/>
              <p:nvPr/>
            </p:nvSpPr>
            <p:spPr>
              <a:xfrm>
                <a:off x="540000" y="1981759"/>
                <a:ext cx="7229223" cy="32544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81" name="yt_shape_1448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1759"/>
                <a:ext cx="7229223" cy="3254481"/>
              </a:xfrm>
              <a:prstGeom prst="rect">
                <a:avLst/>
              </a:prstGeom>
              <a:blipFill>
                <a:blip r:embed="rId2"/>
                <a:stretch>
                  <a:fillRect l="-2616" r="-1688" b="-2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0DE8CD-600C-24E7-299D-1CB55D6388F8}"/>
                  </a:ext>
                </a:extLst>
              </p:cNvPr>
              <p:cNvSpPr txBox="1"/>
              <p:nvPr/>
            </p:nvSpPr>
            <p:spPr>
              <a:xfrm>
                <a:off x="449989" y="1934953"/>
                <a:ext cx="733939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930DE8CD-600C-24E7-299D-1CB55D6388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34953"/>
                <a:ext cx="7339393" cy="772110"/>
              </a:xfrm>
              <a:prstGeom prst="rect">
                <a:avLst/>
              </a:prstGeom>
              <a:blipFill>
                <a:blip r:embed="rId3"/>
                <a:stretch>
                  <a:fillRect l="-1329" r="-132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E56E896-43A4-7899-F72B-13131BF62C55}"/>
                  </a:ext>
                </a:extLst>
              </p:cNvPr>
              <p:cNvSpPr txBox="1"/>
              <p:nvPr/>
            </p:nvSpPr>
            <p:spPr>
              <a:xfrm>
                <a:off x="449989" y="2613451"/>
                <a:ext cx="612292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mathAnswerShape': 1}">
                <a:extLst>
                  <a:ext uri="{FF2B5EF4-FFF2-40B4-BE49-F238E27FC236}">
                    <a16:creationId xmlns:a16="http://schemas.microsoft.com/office/drawing/2014/main" id="{3E56E896-43A4-7899-F72B-13131BF62C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13451"/>
                <a:ext cx="6122924" cy="630441"/>
              </a:xfrm>
              <a:prstGeom prst="rect">
                <a:avLst/>
              </a:prstGeom>
              <a:blipFill>
                <a:blip r:embed="rId4"/>
                <a:stretch>
                  <a:fillRect l="-1594" r="-169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73A1C1-ECD5-3229-0567-FE44544BFBBA}"/>
                  </a:ext>
                </a:extLst>
              </p:cNvPr>
              <p:cNvSpPr txBox="1"/>
              <p:nvPr/>
            </p:nvSpPr>
            <p:spPr>
              <a:xfrm>
                <a:off x="449989" y="3150280"/>
                <a:ext cx="412889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B573A1C1-ECD5-3229-0567-FE44544BF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0280"/>
                <a:ext cx="4128897" cy="775792"/>
              </a:xfrm>
              <a:prstGeom prst="rect">
                <a:avLst/>
              </a:prstGeom>
              <a:blipFill>
                <a:blip r:embed="rId5"/>
                <a:stretch>
                  <a:fillRect l="-2363" r="-221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C82D442-3433-8014-4305-4927A2763D86}"/>
                  </a:ext>
                </a:extLst>
              </p:cNvPr>
              <p:cNvSpPr txBox="1"/>
              <p:nvPr/>
            </p:nvSpPr>
            <p:spPr>
              <a:xfrm>
                <a:off x="449989" y="3832460"/>
                <a:ext cx="1546924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EC82D442-3433-8014-4305-4927A2763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2460"/>
                <a:ext cx="1546924" cy="776047"/>
              </a:xfrm>
              <a:prstGeom prst="rect">
                <a:avLst/>
              </a:prstGeom>
              <a:blipFill>
                <a:blip r:embed="rId6"/>
                <a:stretch>
                  <a:fillRect l="-6299" r="-590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A10055-F755-6EF3-77E9-C8CDC99E5755}"/>
                  </a:ext>
                </a:extLst>
              </p:cNvPr>
              <p:cNvSpPr txBox="1"/>
              <p:nvPr/>
            </p:nvSpPr>
            <p:spPr>
              <a:xfrm>
                <a:off x="449989" y="4514895"/>
                <a:ext cx="2515299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mathAnswerShape': 1}">
                <a:extLst>
                  <a:ext uri="{FF2B5EF4-FFF2-40B4-BE49-F238E27FC236}">
                    <a16:creationId xmlns:a16="http://schemas.microsoft.com/office/drawing/2014/main" id="{71A10055-F755-6EF3-77E9-C8CDC99E5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14895"/>
                <a:ext cx="2515299" cy="736676"/>
              </a:xfrm>
              <a:prstGeom prst="rect">
                <a:avLst/>
              </a:prstGeom>
              <a:blipFill>
                <a:blip r:embed="rId7"/>
                <a:stretch>
                  <a:fillRect l="-3883" r="-388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4476">
            <a:extLst>
              <a:ext uri="{FF2B5EF4-FFF2-40B4-BE49-F238E27FC236}">
                <a16:creationId xmlns:a16="http://schemas.microsoft.com/office/drawing/2014/main" id="{10027E3D-1BEF-7304-7C4F-F38A27E10E3F}"/>
              </a:ext>
            </a:extLst>
          </p:cNvPr>
          <p:cNvSpPr txBox="1"/>
          <p:nvPr/>
        </p:nvSpPr>
        <p:spPr>
          <a:xfrm>
            <a:off x="540000" y="1556792"/>
            <a:ext cx="54999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4473">
            <a:extLst>
              <a:ext uri="{FF2B5EF4-FFF2-40B4-BE49-F238E27FC236}">
                <a16:creationId xmlns:a16="http://schemas.microsoft.com/office/drawing/2014/main" id="{62F51EBB-8B88-15F1-538F-73F312F9DBC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48328" y="2657475"/>
            <a:ext cx="1776630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1522</Words>
  <Application>Microsoft Office PowerPoint</Application>
  <PresentationFormat>宽屏</PresentationFormat>
  <Paragraphs>127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