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7" r:id="rId6"/>
    <p:sldId id="369" r:id="rId7"/>
    <p:sldId id="370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bin"/><Relationship Id="rId4" Type="http://schemas.openxmlformats.org/officeDocument/2006/relationships/image" Target="../media/image5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4" name="yt_shape_10624"/>
          <p:cNvSpPr txBox="1"/>
          <p:nvPr/>
        </p:nvSpPr>
        <p:spPr>
          <a:xfrm>
            <a:off x="540000" y="900000"/>
            <a:ext cx="395621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函数图象共存问题</a:t>
            </a:r>
          </a:p>
        </p:txBody>
      </p:sp>
      <p:sp>
        <p:nvSpPr>
          <p:cNvPr id="10625" name="yt_shape_10625"/>
          <p:cNvSpPr txBox="1"/>
          <p:nvPr/>
        </p:nvSpPr>
        <p:spPr>
          <a:xfrm>
            <a:off x="540119" y="1404310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（深圳市中考）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的图象与一次函数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在同一平面直角坐标系中的图象可能是（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pic>
        <p:nvPicPr>
          <p:cNvPr id="10626" name="yt_image_1062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93835"/>
            <a:ext cx="1327941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7" name="yt_image_1062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22326" y="2522969"/>
            <a:ext cx="1671768" cy="151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30" name="yt_shape_10630"/>
          <p:cNvSpPr txBox="1"/>
          <p:nvPr/>
        </p:nvSpPr>
        <p:spPr>
          <a:xfrm>
            <a:off x="1003936" y="4036301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</a:p>
        </p:txBody>
      </p:sp>
      <p:sp>
        <p:nvSpPr>
          <p:cNvPr id="10631" name="yt_shape_10631"/>
          <p:cNvSpPr txBox="1"/>
          <p:nvPr/>
        </p:nvSpPr>
        <p:spPr>
          <a:xfrm>
            <a:off x="4266583" y="4036301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</a:p>
        </p:txBody>
      </p:sp>
      <p:pic>
        <p:nvPicPr>
          <p:cNvPr id="10632" name="yt_image_1063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4701195"/>
            <a:ext cx="1393383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33" name="yt_image_1063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87768" y="4822353"/>
            <a:ext cx="1616144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36" name="yt_shape_10636"/>
          <p:cNvSpPr txBox="1"/>
          <p:nvPr/>
        </p:nvSpPr>
        <p:spPr>
          <a:xfrm>
            <a:off x="1045064" y="6143661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</a:p>
        </p:txBody>
      </p:sp>
      <p:sp>
        <p:nvSpPr>
          <p:cNvPr id="10637" name="yt_shape_10637"/>
          <p:cNvSpPr txBox="1"/>
          <p:nvPr/>
        </p:nvSpPr>
        <p:spPr>
          <a:xfrm>
            <a:off x="4295806" y="6143661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p:pic>
        <p:nvPicPr>
          <p:cNvPr id="3" name="yt_shape_1697707569412">
            <a:extLst>
              <a:ext uri="{FF2B5EF4-FFF2-40B4-BE49-F238E27FC236}">
                <a16:creationId xmlns:a16="http://schemas.microsoft.com/office/drawing/2014/main" id="{88100F9D-A287-98D1-3B03-4B3B3D5C3C5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1378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4B8C95A-387E-B37A-EDEE-9CCF14CF5D7A}"/>
              </a:ext>
            </a:extLst>
          </p:cNvPr>
          <p:cNvSpPr txBox="1"/>
          <p:nvPr/>
        </p:nvSpPr>
        <p:spPr>
          <a:xfrm>
            <a:off x="4412508" y="1832992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38" name="yt_shape_10638"/>
              <p:cNvSpPr txBox="1"/>
              <p:nvPr/>
            </p:nvSpPr>
            <p:spPr>
              <a:xfrm>
                <a:off x="540119" y="900000"/>
                <a:ext cx="11111999" cy="122527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（聊城市中考）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的图象如图所示，则一次函数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的图象和反比例函数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的图象在同一坐标系中大致为（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38" name="yt_shape_10638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225272"/>
              </a:xfrm>
              <a:prstGeom prst="rect">
                <a:avLst/>
              </a:prstGeom>
              <a:blipFill>
                <a:blip r:embed="rId2"/>
                <a:stretch>
                  <a:fillRect l="-1701" t="-4478" r="-1098" b="-74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643" name="yt_shape_10643"/>
          <p:cNvSpPr txBox="1"/>
          <p:nvPr/>
        </p:nvSpPr>
        <p:spPr>
          <a:xfrm>
            <a:off x="540000" y="438754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640" name="yt_shape_10640" title="H_158.1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79094" y="2328424"/>
            <a:ext cx="1833811" cy="2008773"/>
            <a:chOff x="0" y="0"/>
            <a:chExt cx="1833811" cy="2008773"/>
          </a:xfrm>
        </p:grpSpPr>
        <p:pic>
          <p:nvPicPr>
            <p:cNvPr id="2" name="yt_image_10640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33811" cy="16127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42" name="yt_shape_10642"/>
            <p:cNvSpPr txBox="1"/>
            <p:nvPr/>
          </p:nvSpPr>
          <p:spPr>
            <a:xfrm>
              <a:off x="383624" y="164877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10644" name="yt_image_1064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4989927"/>
            <a:ext cx="1135393" cy="116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45" name="yt_image_1064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35393" y="4979640"/>
            <a:ext cx="1238306" cy="117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46" name="yt_image_1064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3699" y="4995642"/>
            <a:ext cx="1088755" cy="116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47" name="yt_image_1064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82454" y="4913346"/>
            <a:ext cx="1108242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50" name="yt_shape_10650"/>
          <p:cNvSpPr txBox="1"/>
          <p:nvPr/>
        </p:nvSpPr>
        <p:spPr>
          <a:xfrm>
            <a:off x="907662" y="6158073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</a:p>
        </p:txBody>
      </p:sp>
      <p:sp>
        <p:nvSpPr>
          <p:cNvPr id="10651" name="yt_shape_10651"/>
          <p:cNvSpPr txBox="1"/>
          <p:nvPr/>
        </p:nvSpPr>
        <p:spPr>
          <a:xfrm>
            <a:off x="2462919" y="6158073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</a:p>
        </p:txBody>
      </p:sp>
      <p:sp>
        <p:nvSpPr>
          <p:cNvPr id="10652" name="yt_shape_10652"/>
          <p:cNvSpPr txBox="1"/>
          <p:nvPr/>
        </p:nvSpPr>
        <p:spPr>
          <a:xfrm>
            <a:off x="3986449" y="6158073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</a:p>
        </p:txBody>
      </p:sp>
      <p:sp>
        <p:nvSpPr>
          <p:cNvPr id="10653" name="yt_shape_10653"/>
          <p:cNvSpPr txBox="1"/>
          <p:nvPr/>
        </p:nvSpPr>
        <p:spPr>
          <a:xfrm>
            <a:off x="5436541" y="6158073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0650F26-41EE-93B9-0DF5-5259ADF40C94}"/>
              </a:ext>
            </a:extLst>
          </p:cNvPr>
          <p:cNvSpPr txBox="1"/>
          <p:nvPr/>
        </p:nvSpPr>
        <p:spPr>
          <a:xfrm>
            <a:off x="9189993" y="1328682"/>
            <a:ext cx="400748" cy="83154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54" name="yt_shape_10654"/>
              <p:cNvSpPr txBox="1"/>
              <p:nvPr/>
            </p:nvSpPr>
            <p:spPr>
              <a:xfrm>
                <a:off x="540119" y="900000"/>
                <a:ext cx="11111999" cy="108555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（青岛市中考）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已知在同一平面直角坐标系中，二次函数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和反比例函数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的图象如图所示，则一次函数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的图象可能是（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白正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54" name="yt_shape_10654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85554"/>
              </a:xfrm>
              <a:prstGeom prst="rect">
                <a:avLst/>
              </a:prstGeom>
              <a:blipFill>
                <a:blip r:embed="rId2"/>
                <a:stretch>
                  <a:fillRect l="-1701" t="-5056" r="-1592" b="-84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659" name="yt_shape_10659"/>
          <p:cNvSpPr txBox="1"/>
          <p:nvPr/>
        </p:nvSpPr>
        <p:spPr>
          <a:xfrm>
            <a:off x="540000" y="431296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656" name="yt_shape_10656" title="H_163.3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30702" y="2188706"/>
            <a:ext cx="1530594" cy="2073924"/>
            <a:chOff x="0" y="0"/>
            <a:chExt cx="1530594" cy="2073924"/>
          </a:xfrm>
        </p:grpSpPr>
        <p:pic>
          <p:nvPicPr>
            <p:cNvPr id="2" name="yt_image_10656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30594" cy="16779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58" name="yt_shape_10658"/>
            <p:cNvSpPr txBox="1"/>
            <p:nvPr/>
          </p:nvSpPr>
          <p:spPr>
            <a:xfrm>
              <a:off x="232016" y="17139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10660" name="yt_image_10660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4844479"/>
            <a:ext cx="1152147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61" name="yt_image_1066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2147" y="4838764"/>
            <a:ext cx="1174237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62" name="yt_image_1066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86384" y="4883341"/>
            <a:ext cx="1042648" cy="116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63" name="yt_image_1066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89032" y="4867339"/>
            <a:ext cx="1088413" cy="117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66" name="yt_shape_10666"/>
          <p:cNvSpPr txBox="1"/>
          <p:nvPr/>
        </p:nvSpPr>
        <p:spPr>
          <a:xfrm>
            <a:off x="916039" y="6045772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</a:p>
        </p:txBody>
      </p:sp>
      <p:sp>
        <p:nvSpPr>
          <p:cNvPr id="10667" name="yt_shape_10667"/>
          <p:cNvSpPr txBox="1"/>
          <p:nvPr/>
        </p:nvSpPr>
        <p:spPr>
          <a:xfrm>
            <a:off x="2447638" y="6045772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</a:p>
        </p:txBody>
      </p:sp>
      <p:sp>
        <p:nvSpPr>
          <p:cNvPr id="10668" name="yt_shape_10668"/>
          <p:cNvSpPr txBox="1"/>
          <p:nvPr/>
        </p:nvSpPr>
        <p:spPr>
          <a:xfrm>
            <a:off x="3916081" y="6045772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</a:p>
        </p:txBody>
      </p:sp>
      <p:sp>
        <p:nvSpPr>
          <p:cNvPr id="10669" name="yt_shape_10669"/>
          <p:cNvSpPr txBox="1"/>
          <p:nvPr/>
        </p:nvSpPr>
        <p:spPr>
          <a:xfrm>
            <a:off x="5333204" y="6045772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80494D4-7A59-38A3-97C1-FA018001CE80}"/>
              </a:ext>
            </a:extLst>
          </p:cNvPr>
          <p:cNvSpPr txBox="1"/>
          <p:nvPr/>
        </p:nvSpPr>
        <p:spPr>
          <a:xfrm>
            <a:off x="8452949" y="1328682"/>
            <a:ext cx="383285" cy="6931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0" name="yt_shape_10670"/>
          <p:cNvSpPr txBox="1"/>
          <p:nvPr/>
        </p:nvSpPr>
        <p:spPr>
          <a:xfrm>
            <a:off x="540000" y="2161036"/>
            <a:ext cx="6554679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二次函数的图象与系数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的关系</a:t>
            </a:r>
          </a:p>
        </p:txBody>
      </p:sp>
      <p:sp>
        <p:nvSpPr>
          <p:cNvPr id="10671" name="yt_shape_10671"/>
          <p:cNvSpPr txBox="1"/>
          <p:nvPr/>
        </p:nvSpPr>
        <p:spPr>
          <a:xfrm>
            <a:off x="540119" y="2665346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的图象如图所示，若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的大小关系为（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673" name="yt_table_10673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2522452"/>
              </p:ext>
            </p:extLst>
          </p:nvPr>
        </p:nvGraphicFramePr>
        <p:xfrm>
          <a:off x="540000" y="3631641"/>
          <a:ext cx="2092325" cy="1901952"/>
        </p:xfrm>
        <a:graphic>
          <a:graphicData uri="http://schemas.openxmlformats.org/drawingml/2006/table">
            <a:tbl>
              <a:tblPr/>
              <a:tblGrid>
                <a:gridCol w="2092325">
                  <a:extLst>
                    <a:ext uri="{9D8B030D-6E8A-4147-A177-3AD203B41FA5}">
                      <a16:colId xmlns:a16="http://schemas.microsoft.com/office/drawing/2014/main" val="100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6"/>
                  </a:ext>
                </a:extLst>
              </a:tr>
            </a:tbl>
          </a:graphicData>
        </a:graphic>
      </p:graphicFrame>
      <p:pic>
        <p:nvPicPr>
          <p:cNvPr id="10672" name="yt_image_10672_skip" title="H_112.23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8408" y="4005064"/>
            <a:ext cx="1485275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7569520">
            <a:extLst>
              <a:ext uri="{FF2B5EF4-FFF2-40B4-BE49-F238E27FC236}">
                <a16:creationId xmlns:a16="http://schemas.microsoft.com/office/drawing/2014/main" id="{690177A7-729B-8A01-229B-5835AC4FFD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02414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8279A33-C39D-17EC-F6E8-CB0F00F545A7}"/>
              </a:ext>
            </a:extLst>
          </p:cNvPr>
          <p:cNvSpPr txBox="1"/>
          <p:nvPr/>
        </p:nvSpPr>
        <p:spPr>
          <a:xfrm>
            <a:off x="2278908" y="3094028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5" name="yt_shape_10675"/>
          <p:cNvSpPr txBox="1"/>
          <p:nvPr/>
        </p:nvSpPr>
        <p:spPr>
          <a:xfrm>
            <a:off x="540119" y="1930686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（洛阳市实验中学月考）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抛物线的函数表达式为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，则下列结论中，正确的序号为（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sp>
        <p:nvSpPr>
          <p:cNvPr id="10676" name="yt_shape_10676"/>
          <p:cNvSpPr txBox="1"/>
          <p:nvPr/>
        </p:nvSpPr>
        <p:spPr>
          <a:xfrm>
            <a:off x="540119" y="289698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取得最小值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若点（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）在其图象上，则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将其函数图象向左平移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个单位长度，再向上平移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个单位长度所得抛物线的函数表达式为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函数图象与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轴有两个交点，且两交点的距离为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</a:p>
        </p:txBody>
      </p:sp>
      <p:graphicFrame>
        <p:nvGraphicFramePr>
          <p:cNvPr id="10677" name="yt_table_1067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5148569"/>
              </p:ext>
            </p:extLst>
          </p:nvPr>
        </p:nvGraphicFramePr>
        <p:xfrm>
          <a:off x="540000" y="4336547"/>
          <a:ext cx="4980306" cy="950976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090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0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①②④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①②③④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F0DF513-2718-F4FD-F78F-709C5B3599B2}"/>
              </a:ext>
            </a:extLst>
          </p:cNvPr>
          <p:cNvSpPr txBox="1"/>
          <p:nvPr/>
        </p:nvSpPr>
        <p:spPr>
          <a:xfrm>
            <a:off x="3498108" y="2359368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9" name="yt_shape_10679"/>
          <p:cNvSpPr txBox="1"/>
          <p:nvPr/>
        </p:nvSpPr>
        <p:spPr>
          <a:xfrm>
            <a:off x="540119" y="2363471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），其对称轴为直线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下面结论中正确的是（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681" name="yt_table_10681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6984925"/>
              </p:ext>
            </p:extLst>
          </p:nvPr>
        </p:nvGraphicFramePr>
        <p:xfrm>
          <a:off x="540000" y="3329766"/>
          <a:ext cx="2692400" cy="1901952"/>
        </p:xfrm>
        <a:graphic>
          <a:graphicData uri="http://schemas.openxmlformats.org/drawingml/2006/table">
            <a:tbl>
              <a:tblPr/>
              <a:tblGrid>
                <a:gridCol w="2692400">
                  <a:extLst>
                    <a:ext uri="{9D8B030D-6E8A-4147-A177-3AD203B41FA5}">
                      <a16:colId xmlns:a16="http://schemas.microsoft.com/office/drawing/2014/main" val="100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D.9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2"/>
                  </a:ext>
                </a:extLst>
              </a:tr>
            </a:tbl>
          </a:graphicData>
        </a:graphic>
      </p:graphicFrame>
      <p:pic>
        <p:nvPicPr>
          <p:cNvPr id="10680" name="yt_image_10680_skip" title="H_120.0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24134" y="3329766"/>
            <a:ext cx="1325642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0B29798-7DDD-C9EA-B9E2-8A8BB6BAA562}"/>
              </a:ext>
            </a:extLst>
          </p:cNvPr>
          <p:cNvSpPr txBox="1"/>
          <p:nvPr/>
        </p:nvSpPr>
        <p:spPr>
          <a:xfrm>
            <a:off x="5690446" y="2792153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583</Words>
  <Application>Microsoft Office PowerPoint</Application>
  <PresentationFormat>宽屏</PresentationFormat>
  <Paragraphs>47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42</cp:revision>
  <dcterms:created xsi:type="dcterms:W3CDTF">2023-05-05T05:33:04Z</dcterms:created>
  <dcterms:modified xsi:type="dcterms:W3CDTF">2023-10-21T10:19:30Z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