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71" r:id="rId6"/>
    <p:sldId id="374" r:id="rId7"/>
    <p:sldId id="370" r:id="rId8"/>
    <p:sldId id="376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bin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0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bin"/><Relationship Id="rId4" Type="http://schemas.openxmlformats.org/officeDocument/2006/relationships/image" Target="../media/image21.png"/><Relationship Id="rId9" Type="http://schemas.openxmlformats.org/officeDocument/2006/relationships/image" Target="../media/image2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2" name="yt_shape_13402"/>
          <p:cNvSpPr txBox="1"/>
          <p:nvPr/>
        </p:nvSpPr>
        <p:spPr>
          <a:xfrm>
            <a:off x="540000" y="2093028"/>
            <a:ext cx="487954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求圆中等锐角三角函数值</a:t>
            </a:r>
          </a:p>
        </p:txBody>
      </p:sp>
      <p:sp>
        <p:nvSpPr>
          <p:cNvPr id="13403" name="yt_shape_13403"/>
          <p:cNvSpPr txBox="1"/>
          <p:nvPr/>
        </p:nvSpPr>
        <p:spPr>
          <a:xfrm>
            <a:off x="540000" y="2597338"/>
            <a:ext cx="984243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的外接圆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07" name="yt_table_13407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58229480"/>
                  </p:ext>
                </p:extLst>
              </p:nvPr>
            </p:nvGraphicFramePr>
            <p:xfrm>
              <a:off x="540000" y="3083502"/>
              <a:ext cx="6800216" cy="63595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9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9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9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407" name="yt_table_13407_skip" descr="{&quot;rangeId&quot;:2,&quot;type&quot;:&quot;Option&quot;,&quot;drawing&quot;:[&quot;yt_shape_13404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58229480"/>
                  </p:ext>
                </p:extLst>
              </p:nvPr>
            </p:nvGraphicFramePr>
            <p:xfrm>
              <a:off x="540000" y="1890474"/>
              <a:ext cx="6800216" cy="63595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9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9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9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96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01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49" r="-1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49" r="-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7289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404" name="yt_shape_13404_skip" title="H_160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31261" y="3083502"/>
            <a:ext cx="1618578" cy="2041920"/>
            <a:chOff x="0" y="0"/>
            <a:chExt cx="1618578" cy="2041920"/>
          </a:xfrm>
        </p:grpSpPr>
        <p:pic>
          <p:nvPicPr>
            <p:cNvPr id="2" name="yt_image_13404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18578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06" name="yt_shape_13406"/>
            <p:cNvSpPr txBox="1"/>
            <p:nvPr/>
          </p:nvSpPr>
          <p:spPr>
            <a:xfrm>
              <a:off x="276008" y="16819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853828">
            <a:extLst>
              <a:ext uri="{FF2B5EF4-FFF2-40B4-BE49-F238E27FC236}">
                <a16:creationId xmlns:a16="http://schemas.microsoft.com/office/drawing/2014/main" id="{2041410A-C1F7-F8A5-630B-5A6A9D0791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34406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4D545B5-4C7E-A56B-A273-949801DAD287}"/>
              </a:ext>
            </a:extLst>
          </p:cNvPr>
          <p:cNvSpPr txBox="1"/>
          <p:nvPr/>
        </p:nvSpPr>
        <p:spPr>
          <a:xfrm>
            <a:off x="9366976" y="255053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08" name="yt_shape_13408"/>
              <p:cNvSpPr txBox="1"/>
              <p:nvPr/>
            </p:nvSpPr>
            <p:spPr>
              <a:xfrm>
                <a:off x="540000" y="917050"/>
                <a:ext cx="8747587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408" name="yt_shape_13408" descr="{&quot;rangeId&quot;:3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17050"/>
                <a:ext cx="8747587" cy="639855"/>
              </a:xfrm>
              <a:prstGeom prst="rect">
                <a:avLst/>
              </a:prstGeom>
              <a:blipFill>
                <a:blip r:embed="rId2"/>
                <a:stretch>
                  <a:fillRect l="-2160" r="-1254" b="-1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13" name="yt_shape_13413"/>
          <p:cNvSpPr txBox="1"/>
          <p:nvPr/>
        </p:nvSpPr>
        <p:spPr>
          <a:xfrm>
            <a:off x="540000" y="370947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10" name="yt_shape_13410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7028" y="1760057"/>
            <a:ext cx="1677943" cy="1899045"/>
            <a:chOff x="0" y="0"/>
            <a:chExt cx="1677943" cy="1899045"/>
          </a:xfrm>
        </p:grpSpPr>
        <p:pic>
          <p:nvPicPr>
            <p:cNvPr id="2" name="yt_image_13410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77943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12" name="yt_shape_13412"/>
            <p:cNvSpPr txBox="1"/>
            <p:nvPr/>
          </p:nvSpPr>
          <p:spPr>
            <a:xfrm>
              <a:off x="305690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414" name="yt_shape_13414"/>
              <p:cNvSpPr txBox="1"/>
              <p:nvPr/>
            </p:nvSpPr>
            <p:spPr>
              <a:xfrm>
                <a:off x="540000" y="4082911"/>
                <a:ext cx="10977429" cy="7255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的正方形网格中，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的圆心在格点上，则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414" name="yt_shape_13414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82911"/>
                <a:ext cx="10977429" cy="725583"/>
              </a:xfrm>
              <a:prstGeom prst="rect">
                <a:avLst/>
              </a:prstGeom>
              <a:blipFill>
                <a:blip r:embed="rId4"/>
                <a:stretch>
                  <a:fillRect l="-1722" r="-833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16" name="yt_image_1341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3546" y="5011646"/>
            <a:ext cx="1384907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6C78101-A74D-19BB-9BE1-FA5CFB60D322}"/>
                  </a:ext>
                </a:extLst>
              </p:cNvPr>
              <p:cNvSpPr txBox="1"/>
              <p:nvPr/>
            </p:nvSpPr>
            <p:spPr>
              <a:xfrm>
                <a:off x="8603389" y="692696"/>
                <a:ext cx="3086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6C78101-A74D-19BB-9BE1-FA5CFB60D3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3389" y="692696"/>
                <a:ext cx="308674" cy="727279"/>
              </a:xfrm>
              <a:prstGeom prst="rect">
                <a:avLst/>
              </a:prstGeom>
              <a:blipFill>
                <a:blip r:embed="rId6"/>
                <a:stretch>
                  <a:fillRect l="-29412" b="-9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0690101-69D4-954E-7F1D-C04179E90CCC}"/>
                  </a:ext>
                </a:extLst>
              </p:cNvPr>
              <p:cNvSpPr txBox="1"/>
              <p:nvPr/>
            </p:nvSpPr>
            <p:spPr>
              <a:xfrm>
                <a:off x="10536964" y="3858557"/>
                <a:ext cx="583375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0690101-69D4-954E-7F1D-C04179E90C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36964" y="3858557"/>
                <a:ext cx="583375" cy="812178"/>
              </a:xfrm>
              <a:prstGeom prst="rect">
                <a:avLst/>
              </a:prstGeom>
              <a:blipFill>
                <a:blip r:embed="rId7"/>
                <a:stretch>
                  <a:fillRect l="-16842" b="-7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8" name="yt_shape_13418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且与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419" name="yt_image_1341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3484" y="2912465"/>
            <a:ext cx="1999107" cy="16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21" name="yt_shape_13421"/>
          <p:cNvSpPr txBox="1"/>
          <p:nvPr/>
        </p:nvSpPr>
        <p:spPr>
          <a:xfrm>
            <a:off x="540000" y="1972565"/>
            <a:ext cx="314669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0B8983-77C7-FC20-4A4C-495846EF715F}"/>
              </a:ext>
            </a:extLst>
          </p:cNvPr>
          <p:cNvSpPr txBox="1"/>
          <p:nvPr/>
        </p:nvSpPr>
        <p:spPr>
          <a:xfrm>
            <a:off x="449989" y="2419481"/>
            <a:ext cx="2966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1B05FA-C0EF-1A47-6DBC-B59A5206A125}"/>
              </a:ext>
            </a:extLst>
          </p:cNvPr>
          <p:cNvSpPr txBox="1"/>
          <p:nvPr/>
        </p:nvSpPr>
        <p:spPr>
          <a:xfrm>
            <a:off x="449989" y="2894969"/>
            <a:ext cx="291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0D100A-21B2-A51C-88B0-0EA061F9A549}"/>
              </a:ext>
            </a:extLst>
          </p:cNvPr>
          <p:cNvSpPr txBox="1"/>
          <p:nvPr/>
        </p:nvSpPr>
        <p:spPr>
          <a:xfrm>
            <a:off x="449989" y="3370457"/>
            <a:ext cx="2470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DE4D447-79ED-D073-7CD3-61D4BE7687E8}"/>
              </a:ext>
            </a:extLst>
          </p:cNvPr>
          <p:cNvSpPr txBox="1"/>
          <p:nvPr/>
        </p:nvSpPr>
        <p:spPr>
          <a:xfrm>
            <a:off x="449989" y="3845945"/>
            <a:ext cx="3426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F6A78E2-389A-308D-F522-F2C0B0C2FC09}"/>
              </a:ext>
            </a:extLst>
          </p:cNvPr>
          <p:cNvSpPr txBox="1"/>
          <p:nvPr/>
        </p:nvSpPr>
        <p:spPr>
          <a:xfrm>
            <a:off x="449989" y="4321433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D8EC02E-5F33-6246-176A-85BE5821CB52}"/>
              </a:ext>
            </a:extLst>
          </p:cNvPr>
          <p:cNvSpPr txBox="1"/>
          <p:nvPr/>
        </p:nvSpPr>
        <p:spPr>
          <a:xfrm>
            <a:off x="449989" y="4796921"/>
            <a:ext cx="2985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BFAFD7-1437-F3E3-6F36-D4AB531AC1BE}"/>
              </a:ext>
            </a:extLst>
          </p:cNvPr>
          <p:cNvSpPr txBox="1"/>
          <p:nvPr/>
        </p:nvSpPr>
        <p:spPr>
          <a:xfrm>
            <a:off x="449989" y="5272409"/>
            <a:ext cx="465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1778845-D78A-3820-9C6F-E9F79C4E4782}"/>
              </a:ext>
            </a:extLst>
          </p:cNvPr>
          <p:cNvSpPr txBox="1"/>
          <p:nvPr/>
        </p:nvSpPr>
        <p:spPr>
          <a:xfrm>
            <a:off x="449989" y="5747897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E87E4E4-311C-23C6-6553-BB7FA072914D}"/>
              </a:ext>
            </a:extLst>
          </p:cNvPr>
          <p:cNvSpPr txBox="1"/>
          <p:nvPr/>
        </p:nvSpPr>
        <p:spPr>
          <a:xfrm>
            <a:off x="449989" y="6223385"/>
            <a:ext cx="1696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3425">
            <a:extLst>
              <a:ext uri="{FF2B5EF4-FFF2-40B4-BE49-F238E27FC236}">
                <a16:creationId xmlns:a16="http://schemas.microsoft.com/office/drawing/2014/main" id="{E4E209D7-5241-9B6A-3762-3311B2904814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7302" y="4911336"/>
            <a:ext cx="1795289" cy="1405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22" name="yt_shape_13422"/>
              <p:cNvSpPr txBox="1"/>
              <p:nvPr/>
            </p:nvSpPr>
            <p:spPr>
              <a:xfrm>
                <a:off x="540000" y="836712"/>
                <a:ext cx="5955156" cy="49485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）连结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的切线，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422" name="yt_shape_134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36712"/>
                <a:ext cx="5955156" cy="4948599"/>
              </a:xfrm>
              <a:prstGeom prst="rect">
                <a:avLst/>
              </a:prstGeom>
              <a:blipFill>
                <a:blip r:embed="rId2"/>
                <a:stretch>
                  <a:fillRect l="-3176" r="-1947" b="-2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3419">
            <a:extLst>
              <a:ext uri="{FF2B5EF4-FFF2-40B4-BE49-F238E27FC236}">
                <a16:creationId xmlns:a16="http://schemas.microsoft.com/office/drawing/2014/main" id="{A565F373-5D99-1A7F-EB90-275177B268D6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2344" y="1676906"/>
            <a:ext cx="1999107" cy="16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3428">
                <a:extLst>
                  <a:ext uri="{FF2B5EF4-FFF2-40B4-BE49-F238E27FC236}">
                    <a16:creationId xmlns:a16="http://schemas.microsoft.com/office/drawing/2014/main" id="{B7810487-8B04-51CB-0161-60A21EBC56EE}"/>
                  </a:ext>
                </a:extLst>
              </p:cNvPr>
              <p:cNvSpPr txBox="1"/>
              <p:nvPr/>
            </p:nvSpPr>
            <p:spPr>
              <a:xfrm>
                <a:off x="540000" y="1403427"/>
                <a:ext cx="5345118" cy="50499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）知，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" name="yt_shape_13428">
                <a:extLst>
                  <a:ext uri="{FF2B5EF4-FFF2-40B4-BE49-F238E27FC236}">
                    <a16:creationId xmlns:a16="http://schemas.microsoft.com/office/drawing/2014/main" id="{B7810487-8B04-51CB-0161-60A21EBC56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03427"/>
                <a:ext cx="5345118" cy="5049909"/>
              </a:xfrm>
              <a:prstGeom prst="rect">
                <a:avLst/>
              </a:prstGeom>
              <a:blipFill>
                <a:blip r:embed="rId4"/>
                <a:stretch>
                  <a:fillRect l="-3539" r="-2626" b="-8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225BA6E-95BD-AE9E-8EE1-F03B03609942}"/>
                  </a:ext>
                </a:extLst>
              </p:cNvPr>
              <p:cNvSpPr txBox="1"/>
              <p:nvPr/>
            </p:nvSpPr>
            <p:spPr>
              <a:xfrm>
                <a:off x="449989" y="1356621"/>
                <a:ext cx="51553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225BA6E-95BD-AE9E-8EE1-F03B036099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56621"/>
                <a:ext cx="5155311" cy="766077"/>
              </a:xfrm>
              <a:prstGeom prst="rect">
                <a:avLst/>
              </a:prstGeom>
              <a:blipFill>
                <a:blip r:embed="rId5"/>
                <a:stretch>
                  <a:fillRect l="-1891" r="-177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6953487-39DF-F9AE-D970-5038EDA16ADB}"/>
                  </a:ext>
                </a:extLst>
              </p:cNvPr>
              <p:cNvSpPr txBox="1"/>
              <p:nvPr/>
            </p:nvSpPr>
            <p:spPr>
              <a:xfrm>
                <a:off x="449989" y="2029086"/>
                <a:ext cx="2604199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6953487-39DF-F9AE-D970-5038EDA16A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29086"/>
                <a:ext cx="2604199" cy="772808"/>
              </a:xfrm>
              <a:prstGeom prst="rect">
                <a:avLst/>
              </a:prstGeom>
              <a:blipFill>
                <a:blip r:embed="rId6"/>
                <a:stretch>
                  <a:fillRect l="-3747" r="-374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698A7767-6CC3-C497-0044-1ACB8E9DE47B}"/>
              </a:ext>
            </a:extLst>
          </p:cNvPr>
          <p:cNvSpPr txBox="1"/>
          <p:nvPr/>
        </p:nvSpPr>
        <p:spPr>
          <a:xfrm>
            <a:off x="449989" y="2708282"/>
            <a:ext cx="2470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7CAD6E7-57AC-1B24-BC3C-781EEB80AFD0}"/>
                  </a:ext>
                </a:extLst>
              </p:cNvPr>
              <p:cNvSpPr txBox="1"/>
              <p:nvPr/>
            </p:nvSpPr>
            <p:spPr>
              <a:xfrm>
                <a:off x="449989" y="3183770"/>
                <a:ext cx="5473509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7CAD6E7-57AC-1B24-BC3C-781EEB80AF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3770"/>
                <a:ext cx="5473509" cy="1061162"/>
              </a:xfrm>
              <a:prstGeom prst="rect">
                <a:avLst/>
              </a:prstGeom>
              <a:blipFill>
                <a:blip r:embed="rId7"/>
                <a:stretch>
                  <a:fillRect l="-1782" r="-17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99095874-64A2-A4CE-F66E-4EC615420628}"/>
              </a:ext>
            </a:extLst>
          </p:cNvPr>
          <p:cNvSpPr txBox="1"/>
          <p:nvPr/>
        </p:nvSpPr>
        <p:spPr>
          <a:xfrm>
            <a:off x="449989" y="4151320"/>
            <a:ext cx="4540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）知，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95C924F-D961-CB2D-AC68-2AB9D046CA87}"/>
              </a:ext>
            </a:extLst>
          </p:cNvPr>
          <p:cNvSpPr txBox="1"/>
          <p:nvPr/>
        </p:nvSpPr>
        <p:spPr>
          <a:xfrm>
            <a:off x="449989" y="4626808"/>
            <a:ext cx="258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E84360B5-4DC5-C11F-1E8D-6C18C6EFD54E}"/>
                  </a:ext>
                </a:extLst>
              </p:cNvPr>
              <p:cNvSpPr txBox="1"/>
              <p:nvPr/>
            </p:nvSpPr>
            <p:spPr>
              <a:xfrm>
                <a:off x="449989" y="5102296"/>
                <a:ext cx="5042217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E84360B5-4DC5-C11F-1E8D-6C18C6EFD5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02296"/>
                <a:ext cx="5042217" cy="630441"/>
              </a:xfrm>
              <a:prstGeom prst="rect">
                <a:avLst/>
              </a:prstGeom>
              <a:blipFill>
                <a:blip r:embed="rId8"/>
                <a:stretch>
                  <a:fillRect l="-1935" r="-1935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F53557A2-FD3C-B7B5-27A2-5E0D1CB9B509}"/>
                  </a:ext>
                </a:extLst>
              </p:cNvPr>
              <p:cNvSpPr txBox="1"/>
              <p:nvPr/>
            </p:nvSpPr>
            <p:spPr>
              <a:xfrm>
                <a:off x="449989" y="5639126"/>
                <a:ext cx="3005138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F53557A2-FD3C-B7B5-27A2-5E0D1CB9B5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39126"/>
                <a:ext cx="3005138" cy="812178"/>
              </a:xfrm>
              <a:prstGeom prst="rect">
                <a:avLst/>
              </a:prstGeom>
              <a:blipFill>
                <a:blip r:embed="rId9"/>
                <a:stretch>
                  <a:fillRect l="-3245" r="-2637" b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35" name="yt_shape_13435"/>
              <p:cNvSpPr txBox="1"/>
              <p:nvPr/>
            </p:nvSpPr>
            <p:spPr>
              <a:xfrm>
                <a:off x="540119" y="2186441"/>
                <a:ext cx="11111999" cy="46975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解：连结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并延长交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，连结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的内心，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的半径是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435" name="yt_shape_134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86441"/>
                <a:ext cx="11111999" cy="4697568"/>
              </a:xfrm>
              <a:prstGeom prst="rect">
                <a:avLst/>
              </a:prstGeom>
              <a:blipFill>
                <a:blip r:embed="rId2"/>
                <a:stretch>
                  <a:fillRect l="-1701" t="-1169" r="-1317" b="-12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0E0B94A-9B46-C0C5-1EE4-C4A8BCDA6315}"/>
              </a:ext>
            </a:extLst>
          </p:cNvPr>
          <p:cNvSpPr txBox="1"/>
          <p:nvPr/>
        </p:nvSpPr>
        <p:spPr>
          <a:xfrm>
            <a:off x="450108" y="2139635"/>
            <a:ext cx="560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并延长交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D46C1F-A67C-EA4C-900F-5964439AA078}"/>
              </a:ext>
            </a:extLst>
          </p:cNvPr>
          <p:cNvSpPr txBox="1"/>
          <p:nvPr/>
        </p:nvSpPr>
        <p:spPr>
          <a:xfrm>
            <a:off x="450108" y="2615123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1ACAF4-D7CC-5E00-F9AD-82710AC1FE00}"/>
              </a:ext>
            </a:extLst>
          </p:cNvPr>
          <p:cNvSpPr txBox="1"/>
          <p:nvPr/>
        </p:nvSpPr>
        <p:spPr>
          <a:xfrm>
            <a:off x="450108" y="3090611"/>
            <a:ext cx="280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的内心，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A68AEB-1BB6-DF3E-1905-46A5677758F9}"/>
              </a:ext>
            </a:extLst>
          </p:cNvPr>
          <p:cNvSpPr txBox="1"/>
          <p:nvPr/>
        </p:nvSpPr>
        <p:spPr>
          <a:xfrm>
            <a:off x="450108" y="3566099"/>
            <a:ext cx="539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E778385-24B0-E30A-670F-11B292E7DDAF}"/>
                  </a:ext>
                </a:extLst>
              </p:cNvPr>
              <p:cNvSpPr txBox="1"/>
              <p:nvPr/>
            </p:nvSpPr>
            <p:spPr>
              <a:xfrm>
                <a:off x="450108" y="4041587"/>
                <a:ext cx="112386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E778385-24B0-E30A-670F-11B292E7DD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41587"/>
                <a:ext cx="11238674" cy="765061"/>
              </a:xfrm>
              <a:prstGeom prst="rect">
                <a:avLst/>
              </a:prstGeom>
              <a:blipFill>
                <a:blip r:embed="rId3"/>
                <a:stretch>
                  <a:fillRect l="-86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8FFA4D5-F54C-25C1-A503-032586227AE7}"/>
                  </a:ext>
                </a:extLst>
              </p:cNvPr>
              <p:cNvSpPr txBox="1"/>
              <p:nvPr/>
            </p:nvSpPr>
            <p:spPr>
              <a:xfrm>
                <a:off x="450108" y="4713036"/>
                <a:ext cx="759588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en-US" altLang="zh-CN" sz="2400" dirty="0" err="1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i="1" dirty="0" err="1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8FFA4D5-F54C-25C1-A503-032586227A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13036"/>
                <a:ext cx="759588" cy="853136"/>
              </a:xfrm>
              <a:prstGeom prst="rect">
                <a:avLst/>
              </a:prstGeom>
              <a:blipFill>
                <a:blip r:embed="rId4"/>
                <a:stretch>
                  <a:fillRect l="-12903" r="-458871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1EB3E9C-9A4D-5917-9304-D4BA7B542860}"/>
                  </a:ext>
                </a:extLst>
              </p:cNvPr>
              <p:cNvSpPr txBox="1"/>
              <p:nvPr/>
            </p:nvSpPr>
            <p:spPr>
              <a:xfrm>
                <a:off x="450108" y="5472560"/>
                <a:ext cx="4982210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1EB3E9C-9A4D-5917-9304-D4BA7B5428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72560"/>
                <a:ext cx="4982210" cy="772808"/>
              </a:xfrm>
              <a:prstGeom prst="rect">
                <a:avLst/>
              </a:prstGeom>
              <a:blipFill>
                <a:blip r:embed="rId5"/>
                <a:stretch>
                  <a:fillRect l="-1958" r="-195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80E45D0-4745-0BB7-A733-84B10A9C7BBA}"/>
                  </a:ext>
                </a:extLst>
              </p:cNvPr>
              <p:cNvSpPr txBox="1"/>
              <p:nvPr/>
            </p:nvSpPr>
            <p:spPr>
              <a:xfrm>
                <a:off x="450108" y="6151756"/>
                <a:ext cx="2386711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的半径是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80E45D0-4745-0BB7-A733-84B10A9C7B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151756"/>
                <a:ext cx="2386711" cy="733628"/>
              </a:xfrm>
              <a:prstGeom prst="rect">
                <a:avLst/>
              </a:prstGeom>
              <a:blipFill>
                <a:blip r:embed="rId6"/>
                <a:stretch>
                  <a:fillRect l="-4092" r="-409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3430">
            <a:extLst>
              <a:ext uri="{FF2B5EF4-FFF2-40B4-BE49-F238E27FC236}">
                <a16:creationId xmlns:a16="http://schemas.microsoft.com/office/drawing/2014/main" id="{18DE0811-86C6-2B0D-C623-032B1ACCD892}"/>
              </a:ext>
            </a:extLst>
          </p:cNvPr>
          <p:cNvSpPr txBox="1"/>
          <p:nvPr/>
        </p:nvSpPr>
        <p:spPr>
          <a:xfrm>
            <a:off x="540000" y="836712"/>
            <a:ext cx="549509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利用圆中三角函数求线段的长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3431">
                <a:extLst>
                  <a:ext uri="{FF2B5EF4-FFF2-40B4-BE49-F238E27FC236}">
                    <a16:creationId xmlns:a16="http://schemas.microsoft.com/office/drawing/2014/main" id="{16ED6842-82A8-B2CC-1091-E0FD4EA8DEC3}"/>
                  </a:ext>
                </a:extLst>
              </p:cNvPr>
              <p:cNvSpPr txBox="1"/>
              <p:nvPr/>
            </p:nvSpPr>
            <p:spPr>
              <a:xfrm>
                <a:off x="540119" y="1341022"/>
                <a:ext cx="11111999" cy="8908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的内心，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边上一点，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经过点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两点并交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" name="yt_shape_13431">
                <a:extLst>
                  <a:ext uri="{FF2B5EF4-FFF2-40B4-BE49-F238E27FC236}">
                    <a16:creationId xmlns:a16="http://schemas.microsoft.com/office/drawing/2014/main" id="{16ED6842-82A8-B2CC-1091-E0FD4EA8DE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41022"/>
                <a:ext cx="11111999" cy="890885"/>
              </a:xfrm>
              <a:prstGeom prst="rect">
                <a:avLst/>
              </a:prstGeom>
              <a:blipFill>
                <a:blip r:embed="rId7"/>
                <a:stretch>
                  <a:fillRect l="-1701" t="-13014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shape_1697707853905">
            <a:extLst>
              <a:ext uri="{FF2B5EF4-FFF2-40B4-BE49-F238E27FC236}">
                <a16:creationId xmlns:a16="http://schemas.microsoft.com/office/drawing/2014/main" id="{131E0BC5-A5DC-5BE5-8C98-C6A0500FD66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8090"/>
            <a:ext cx="1174942" cy="366380"/>
          </a:xfrm>
          <a:prstGeom prst="rect">
            <a:avLst/>
          </a:prstGeom>
        </p:spPr>
      </p:pic>
      <p:pic>
        <p:nvPicPr>
          <p:cNvPr id="13" name="yt_image_13437">
            <a:extLst>
              <a:ext uri="{FF2B5EF4-FFF2-40B4-BE49-F238E27FC236}">
                <a16:creationId xmlns:a16="http://schemas.microsoft.com/office/drawing/2014/main" id="{22E5B4FA-EA54-0535-C331-C590B39DDACE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336360" y="4448370"/>
            <a:ext cx="1777653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yt_image_13433">
            <a:extLst>
              <a:ext uri="{FF2B5EF4-FFF2-40B4-BE49-F238E27FC236}">
                <a16:creationId xmlns:a16="http://schemas.microsoft.com/office/drawing/2014/main" id="{68E6DC51-63A7-ABFC-D01A-2515CAF6F9DE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159328" y="2524598"/>
            <a:ext cx="2128315" cy="1701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0" name="yt_shape_13440"/>
          <p:cNvSpPr txBox="1"/>
          <p:nvPr/>
        </p:nvSpPr>
        <p:spPr>
          <a:xfrm>
            <a:off x="540119" y="86402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（资阳市中考）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441" name="yt_image_1344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08860" y="1988840"/>
            <a:ext cx="2715768" cy="156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43" name="yt_shape_13443"/>
          <p:cNvSpPr txBox="1"/>
          <p:nvPr/>
        </p:nvSpPr>
        <p:spPr>
          <a:xfrm>
            <a:off x="540000" y="1905857"/>
            <a:ext cx="412452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5E67E35-AD7A-4AB8-21DE-A1475096A8C5}"/>
              </a:ext>
            </a:extLst>
          </p:cNvPr>
          <p:cNvSpPr txBox="1"/>
          <p:nvPr/>
        </p:nvSpPr>
        <p:spPr>
          <a:xfrm>
            <a:off x="449989" y="2448049"/>
            <a:ext cx="298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0B2227-C757-247D-A854-379181CF6553}"/>
              </a:ext>
            </a:extLst>
          </p:cNvPr>
          <p:cNvSpPr txBox="1"/>
          <p:nvPr/>
        </p:nvSpPr>
        <p:spPr>
          <a:xfrm>
            <a:off x="449989" y="2923537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780240-40CF-F8DB-4F14-EFDC55E82EA2}"/>
              </a:ext>
            </a:extLst>
          </p:cNvPr>
          <p:cNvSpPr txBox="1"/>
          <p:nvPr/>
        </p:nvSpPr>
        <p:spPr>
          <a:xfrm>
            <a:off x="449989" y="3399025"/>
            <a:ext cx="262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085852-5DB1-EADD-D6EF-345241553108}"/>
              </a:ext>
            </a:extLst>
          </p:cNvPr>
          <p:cNvSpPr txBox="1"/>
          <p:nvPr/>
        </p:nvSpPr>
        <p:spPr>
          <a:xfrm>
            <a:off x="449989" y="3874513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11AC9F-F4F0-6B69-0AD8-2448648D2976}"/>
              </a:ext>
            </a:extLst>
          </p:cNvPr>
          <p:cNvSpPr txBox="1"/>
          <p:nvPr/>
        </p:nvSpPr>
        <p:spPr>
          <a:xfrm>
            <a:off x="449989" y="4350001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DB1436C-3AE3-60C0-D278-242B9DBA3A31}"/>
              </a:ext>
            </a:extLst>
          </p:cNvPr>
          <p:cNvSpPr txBox="1"/>
          <p:nvPr/>
        </p:nvSpPr>
        <p:spPr>
          <a:xfrm>
            <a:off x="449989" y="4825489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99CACD8-BF96-8DFF-A5B9-7E5D4C6993D8}"/>
              </a:ext>
            </a:extLst>
          </p:cNvPr>
          <p:cNvSpPr txBox="1"/>
          <p:nvPr/>
        </p:nvSpPr>
        <p:spPr>
          <a:xfrm>
            <a:off x="449989" y="5300977"/>
            <a:ext cx="445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80F7CAA-3874-89D4-2453-0C692CD876C5}"/>
              </a:ext>
            </a:extLst>
          </p:cNvPr>
          <p:cNvSpPr txBox="1"/>
          <p:nvPr/>
        </p:nvSpPr>
        <p:spPr>
          <a:xfrm>
            <a:off x="449989" y="5776465"/>
            <a:ext cx="5382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743306F-436A-D046-74AC-59A7C723D331}"/>
              </a:ext>
            </a:extLst>
          </p:cNvPr>
          <p:cNvSpPr txBox="1"/>
          <p:nvPr/>
        </p:nvSpPr>
        <p:spPr>
          <a:xfrm>
            <a:off x="7104112" y="5259493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7C568FD-B7FA-13FF-404D-C9388DAB9E50}"/>
              </a:ext>
            </a:extLst>
          </p:cNvPr>
          <p:cNvSpPr txBox="1"/>
          <p:nvPr/>
        </p:nvSpPr>
        <p:spPr>
          <a:xfrm>
            <a:off x="7104112" y="5734981"/>
            <a:ext cx="2664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3449">
            <a:extLst>
              <a:ext uri="{FF2B5EF4-FFF2-40B4-BE49-F238E27FC236}">
                <a16:creationId xmlns:a16="http://schemas.microsoft.com/office/drawing/2014/main" id="{F68D6FE6-E961-3F63-457A-981E435EFFD7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6323" y="3711633"/>
            <a:ext cx="2372657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44" name="yt_shape_13444"/>
              <p:cNvSpPr txBox="1"/>
              <p:nvPr/>
            </p:nvSpPr>
            <p:spPr>
              <a:xfrm>
                <a:off x="540000" y="900000"/>
                <a:ext cx="5253041" cy="54287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的切线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44" name="yt_shape_13444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53041" cy="5428730"/>
              </a:xfrm>
              <a:prstGeom prst="rect">
                <a:avLst/>
              </a:prstGeom>
              <a:blipFill>
                <a:blip r:embed="rId2"/>
                <a:stretch>
                  <a:fillRect l="-3600" r="-2323" b="-2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3447">
                <a:extLst>
                  <a:ext uri="{FF2B5EF4-FFF2-40B4-BE49-F238E27FC236}">
                    <a16:creationId xmlns:a16="http://schemas.microsoft.com/office/drawing/2014/main" id="{C4CC10DD-2B0F-A10C-711F-293041048B2E}"/>
                  </a:ext>
                </a:extLst>
              </p:cNvPr>
              <p:cNvSpPr txBox="1"/>
              <p:nvPr/>
            </p:nvSpPr>
            <p:spPr>
              <a:xfrm>
                <a:off x="540000" y="1660995"/>
                <a:ext cx="6266139" cy="39920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OD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DE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9+16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" name="yt_shape_13447">
                <a:extLst>
                  <a:ext uri="{FF2B5EF4-FFF2-40B4-BE49-F238E27FC236}">
                    <a16:creationId xmlns:a16="http://schemas.microsoft.com/office/drawing/2014/main" id="{C4CC10DD-2B0F-A10C-711F-293041048B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60995"/>
                <a:ext cx="6266139" cy="3992055"/>
              </a:xfrm>
              <a:prstGeom prst="rect">
                <a:avLst/>
              </a:prstGeom>
              <a:blipFill>
                <a:blip r:embed="rId3"/>
                <a:stretch>
                  <a:fillRect l="-3019" t="-1221" r="-2240" b="-1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C8B4D61A-4FD7-4578-8E36-5D7727DAF9AE}"/>
              </a:ext>
            </a:extLst>
          </p:cNvPr>
          <p:cNvSpPr txBox="1"/>
          <p:nvPr/>
        </p:nvSpPr>
        <p:spPr>
          <a:xfrm>
            <a:off x="449989" y="1614189"/>
            <a:ext cx="6385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0E6F124-A500-4404-84FE-1F88F5C99498}"/>
                  </a:ext>
                </a:extLst>
              </p:cNvPr>
              <p:cNvSpPr txBox="1"/>
              <p:nvPr/>
            </p:nvSpPr>
            <p:spPr>
              <a:xfrm>
                <a:off x="449989" y="2089677"/>
                <a:ext cx="607352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0E6F124-A500-4404-84FE-1F88F5C994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89677"/>
                <a:ext cx="6073522" cy="769062"/>
              </a:xfrm>
              <a:prstGeom prst="rect">
                <a:avLst/>
              </a:prstGeom>
              <a:blipFill>
                <a:blip r:embed="rId4"/>
                <a:stretch>
                  <a:fillRect l="-1606" r="-160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9A98ED4-2136-6C45-DCDD-1EC21658C3EA}"/>
                  </a:ext>
                </a:extLst>
              </p:cNvPr>
              <p:cNvSpPr txBox="1"/>
              <p:nvPr/>
            </p:nvSpPr>
            <p:spPr>
              <a:xfrm>
                <a:off x="449989" y="2765127"/>
                <a:ext cx="4903724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OD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DE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9+16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9A98ED4-2136-6C45-DCDD-1EC21658C3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65127"/>
                <a:ext cx="4903724" cy="630441"/>
              </a:xfrm>
              <a:prstGeom prst="rect">
                <a:avLst/>
              </a:prstGeom>
              <a:blipFill>
                <a:blip r:embed="rId5"/>
                <a:stretch>
                  <a:fillRect l="-1990" r="-1990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EAB569E7-B50E-ADD8-4AC7-E7AA2F349251}"/>
              </a:ext>
            </a:extLst>
          </p:cNvPr>
          <p:cNvSpPr txBox="1"/>
          <p:nvPr/>
        </p:nvSpPr>
        <p:spPr>
          <a:xfrm>
            <a:off x="449989" y="3301956"/>
            <a:ext cx="281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DB43B7E-D160-32D0-F04B-3DA7FA69C87E}"/>
              </a:ext>
            </a:extLst>
          </p:cNvPr>
          <p:cNvSpPr txBox="1"/>
          <p:nvPr/>
        </p:nvSpPr>
        <p:spPr>
          <a:xfrm>
            <a:off x="449989" y="3777444"/>
            <a:ext cx="463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9997076-3AA2-6A16-6A1E-EB74C3C240CE}"/>
                  </a:ext>
                </a:extLst>
              </p:cNvPr>
              <p:cNvSpPr txBox="1"/>
              <p:nvPr/>
            </p:nvSpPr>
            <p:spPr>
              <a:xfrm>
                <a:off x="449989" y="4252932"/>
                <a:ext cx="3059304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9997076-3AA2-6A16-6A1E-EB74C3C240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52932"/>
                <a:ext cx="3059304" cy="771792"/>
              </a:xfrm>
              <a:prstGeom prst="rect">
                <a:avLst/>
              </a:prstGeom>
              <a:blipFill>
                <a:blip r:embed="rId6"/>
                <a:stretch>
                  <a:fillRect l="-3187" r="-2789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5C23D438-B9F8-0C04-120D-CFEEA66337E6}"/>
                  </a:ext>
                </a:extLst>
              </p:cNvPr>
              <p:cNvSpPr txBox="1"/>
              <p:nvPr/>
            </p:nvSpPr>
            <p:spPr>
              <a:xfrm>
                <a:off x="449989" y="4931112"/>
                <a:ext cx="136594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5C23D438-B9F8-0C04-120D-CFEEA66337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31112"/>
                <a:ext cx="1365949" cy="730136"/>
              </a:xfrm>
              <a:prstGeom prst="rect">
                <a:avLst/>
              </a:prstGeom>
              <a:blipFill>
                <a:blip r:embed="rId7"/>
                <a:stretch>
                  <a:fillRect l="-7143" r="-714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yt_image_13441">
            <a:extLst>
              <a:ext uri="{FF2B5EF4-FFF2-40B4-BE49-F238E27FC236}">
                <a16:creationId xmlns:a16="http://schemas.microsoft.com/office/drawing/2014/main" id="{CC7B4C7A-2763-2E22-BD2F-77E33705D804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708860" y="1988840"/>
            <a:ext cx="2715768" cy="156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1331</Words>
  <Application>Microsoft Office PowerPoint</Application>
  <PresentationFormat>宽屏</PresentationFormat>
  <Paragraphs>110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43</cp:revision>
  <dcterms:created xsi:type="dcterms:W3CDTF">2023-05-05T05:33:04Z</dcterms:created>
  <dcterms:modified xsi:type="dcterms:W3CDTF">2023-10-21T12:04:45Z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