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95" r:id="rId3"/>
    <p:sldId id="394" r:id="rId4"/>
    <p:sldId id="392" r:id="rId5"/>
    <p:sldId id="391" r:id="rId6"/>
    <p:sldId id="390" r:id="rId7"/>
    <p:sldId id="388" r:id="rId8"/>
    <p:sldId id="387" r:id="rId9"/>
    <p:sldId id="385" r:id="rId10"/>
    <p:sldId id="384" r:id="rId11"/>
    <p:sldId id="383" r:id="rId12"/>
    <p:sldId id="381" r:id="rId13"/>
    <p:sldId id="380" r:id="rId14"/>
    <p:sldId id="379" r:id="rId15"/>
    <p:sldId id="378" r:id="rId16"/>
    <p:sldId id="377" r:id="rId17"/>
    <p:sldId id="376" r:id="rId18"/>
    <p:sldId id="397" r:id="rId19"/>
    <p:sldId id="398" r:id="rId20"/>
    <p:sldId id="373" r:id="rId21"/>
    <p:sldId id="372" r:id="rId22"/>
    <p:sldId id="371" r:id="rId23"/>
    <p:sldId id="370" r:id="rId24"/>
    <p:sldId id="369" r:id="rId25"/>
    <p:sldId id="399" r:id="rId26"/>
    <p:sldId id="367" r:id="rId27"/>
    <p:sldId id="402" r:id="rId28"/>
    <p:sldId id="405" r:id="rId29"/>
    <p:sldId id="403" r:id="rId30"/>
    <p:sldId id="404" r:id="rId3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>
        <p:scale>
          <a:sx n="60" d="100"/>
          <a:sy n="60" d="100"/>
        </p:scale>
        <p:origin x="965" y="52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0.png"/><Relationship Id="rId4" Type="http://schemas.openxmlformats.org/officeDocument/2006/relationships/image" Target="../media/image4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1498EE-41C5-2D63-80FF-3CB47DE18F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2132856"/>
            <a:ext cx="10800000" cy="2613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8FF60E-BE66-EA0A-AC7E-7B508B67D0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692696"/>
            <a:ext cx="10800000" cy="4169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E4A281-34C1-A05A-5CB1-9872354742FE}"/>
              </a:ext>
            </a:extLst>
          </p:cNvPr>
          <p:cNvSpPr/>
          <p:nvPr/>
        </p:nvSpPr>
        <p:spPr bwMode="auto">
          <a:xfrm>
            <a:off x="10260328" y="2123796"/>
            <a:ext cx="295238" cy="295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42966" y="4697207"/>
            <a:ext cx="1685082" cy="2069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936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6CE6FC-883C-A67C-A8A0-AD85A76FD7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432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314219-AA7B-2B30-E8ED-AA67E6DF7C8C}"/>
              </a:ext>
            </a:extLst>
          </p:cNvPr>
          <p:cNvSpPr/>
          <p:nvPr/>
        </p:nvSpPr>
        <p:spPr bwMode="auto">
          <a:xfrm>
            <a:off x="5872380" y="2899852"/>
            <a:ext cx="961904" cy="362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C199369-280F-7778-BFA3-3B4B8565B44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997"/>
          <a:stretch/>
        </p:blipFill>
        <p:spPr>
          <a:xfrm>
            <a:off x="4391808" y="3415218"/>
            <a:ext cx="3456384" cy="30205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42840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FED14C-DDBA-9797-2508-7757B3DD6E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62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4454D6D-3B19-AFC0-34F5-B964E304DACC}"/>
              </a:ext>
            </a:extLst>
          </p:cNvPr>
          <p:cNvSpPr/>
          <p:nvPr/>
        </p:nvSpPr>
        <p:spPr bwMode="auto">
          <a:xfrm>
            <a:off x="5519937" y="1772816"/>
            <a:ext cx="792088" cy="7711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7C199369-280F-7778-BFA3-3B4B8565B44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34" r="43164"/>
          <a:stretch/>
        </p:blipFill>
        <p:spPr>
          <a:xfrm>
            <a:off x="4709570" y="3140968"/>
            <a:ext cx="2592288" cy="30205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30600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5D3EF8-4AE1-9048-1A8A-3B53145B98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71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DC329A-C494-719C-D96D-3CC88CA3E85F}"/>
              </a:ext>
            </a:extLst>
          </p:cNvPr>
          <p:cNvSpPr/>
          <p:nvPr/>
        </p:nvSpPr>
        <p:spPr bwMode="auto">
          <a:xfrm>
            <a:off x="5977142" y="2318635"/>
            <a:ext cx="1266666" cy="3915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C199369-280F-7778-BFA3-3B4B8565B44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06" r="17991"/>
          <a:stretch/>
        </p:blipFill>
        <p:spPr>
          <a:xfrm>
            <a:off x="4823856" y="3068960"/>
            <a:ext cx="2592288" cy="30205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21856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A5694B-5053-CCC7-492E-D76F6BA09B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72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531A20-7B61-7CFA-F472-F489C2B3A333}"/>
              </a:ext>
            </a:extLst>
          </p:cNvPr>
          <p:cNvSpPr/>
          <p:nvPr/>
        </p:nvSpPr>
        <p:spPr bwMode="auto">
          <a:xfrm>
            <a:off x="8815238" y="3936514"/>
            <a:ext cx="638095" cy="8625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AB2ED56-672D-FA8F-353B-E480FF922E34}"/>
              </a:ext>
            </a:extLst>
          </p:cNvPr>
          <p:cNvSpPr/>
          <p:nvPr/>
        </p:nvSpPr>
        <p:spPr bwMode="auto">
          <a:xfrm>
            <a:off x="8920000" y="4985058"/>
            <a:ext cx="885714" cy="7481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153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A7682B-2731-055E-5EBA-DB1DB4ACA4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0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8A75AD1-E199-439E-D2F2-1EC26C191D49}"/>
              </a:ext>
            </a:extLst>
          </p:cNvPr>
          <p:cNvSpPr/>
          <p:nvPr/>
        </p:nvSpPr>
        <p:spPr bwMode="auto">
          <a:xfrm>
            <a:off x="1271464" y="3297797"/>
            <a:ext cx="6667582" cy="486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0E60BF4-E532-A788-BC1D-CD2FF89D6D7E}"/>
              </a:ext>
            </a:extLst>
          </p:cNvPr>
          <p:cNvSpPr/>
          <p:nvPr/>
        </p:nvSpPr>
        <p:spPr bwMode="auto">
          <a:xfrm>
            <a:off x="1386666" y="4041289"/>
            <a:ext cx="9495238" cy="3812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D850823-503D-21B6-3505-B64CE3F3F107}"/>
              </a:ext>
            </a:extLst>
          </p:cNvPr>
          <p:cNvSpPr/>
          <p:nvPr/>
        </p:nvSpPr>
        <p:spPr bwMode="auto">
          <a:xfrm>
            <a:off x="1358095" y="4641802"/>
            <a:ext cx="3323809" cy="333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49AE292-3EFE-78AC-30C4-8AE77E76E15B}"/>
              </a:ext>
            </a:extLst>
          </p:cNvPr>
          <p:cNvSpPr/>
          <p:nvPr/>
        </p:nvSpPr>
        <p:spPr bwMode="auto">
          <a:xfrm>
            <a:off x="1386666" y="5166059"/>
            <a:ext cx="4895238" cy="352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30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93A2F6-75AB-1534-D8D9-1939C6E6CC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4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831468-7643-CD62-ACB1-AF2DF4C33CCE}"/>
              </a:ext>
            </a:extLst>
          </p:cNvPr>
          <p:cNvSpPr/>
          <p:nvPr/>
        </p:nvSpPr>
        <p:spPr bwMode="auto">
          <a:xfrm>
            <a:off x="1310476" y="2622278"/>
            <a:ext cx="1923809" cy="3147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E7A201-F2A8-074A-6EEA-E6F53750711F}"/>
              </a:ext>
            </a:extLst>
          </p:cNvPr>
          <p:cNvSpPr/>
          <p:nvPr/>
        </p:nvSpPr>
        <p:spPr bwMode="auto">
          <a:xfrm>
            <a:off x="3329523" y="2622278"/>
            <a:ext cx="4066666" cy="3243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AD7082F-629E-9CC9-1ED1-D6F5B82CD96D}"/>
              </a:ext>
            </a:extLst>
          </p:cNvPr>
          <p:cNvSpPr/>
          <p:nvPr/>
        </p:nvSpPr>
        <p:spPr bwMode="auto">
          <a:xfrm>
            <a:off x="1358095" y="3166012"/>
            <a:ext cx="3895238" cy="3338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F12BC2B-C4DB-9C44-AE63-92D4856E0A1C}"/>
              </a:ext>
            </a:extLst>
          </p:cNvPr>
          <p:cNvSpPr/>
          <p:nvPr/>
        </p:nvSpPr>
        <p:spPr bwMode="auto">
          <a:xfrm>
            <a:off x="1358095" y="3700206"/>
            <a:ext cx="7466666" cy="343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AC0F64E-0559-4EF6-005A-7C8FB64A904C}"/>
              </a:ext>
            </a:extLst>
          </p:cNvPr>
          <p:cNvSpPr/>
          <p:nvPr/>
        </p:nvSpPr>
        <p:spPr bwMode="auto">
          <a:xfrm>
            <a:off x="1358095" y="4253478"/>
            <a:ext cx="4752380" cy="3338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B887DD5-7561-8234-D501-1F69D68677DA}"/>
              </a:ext>
            </a:extLst>
          </p:cNvPr>
          <p:cNvSpPr/>
          <p:nvPr/>
        </p:nvSpPr>
        <p:spPr bwMode="auto">
          <a:xfrm>
            <a:off x="1358094" y="4824473"/>
            <a:ext cx="9202401" cy="8503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30523" y="2513315"/>
            <a:ext cx="2340102" cy="2110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4938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72429C-CFF4-A149-BD2E-B4D33056D5A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63"/>
          <a:stretch/>
        </p:blipFill>
        <p:spPr>
          <a:xfrm>
            <a:off x="263352" y="1124744"/>
            <a:ext cx="9309259" cy="42264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08368" y="1916832"/>
            <a:ext cx="2662042" cy="276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512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2CBA1A15-2C1F-5735-39CC-3162206A5F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891646"/>
            <a:ext cx="10800000" cy="41206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2" y="980728"/>
            <a:ext cx="3513582" cy="365445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40D85D-C0E0-5CB2-139F-75E3386BCDC5}"/>
              </a:ext>
            </a:extLst>
          </p:cNvPr>
          <p:cNvSpPr/>
          <p:nvPr/>
        </p:nvSpPr>
        <p:spPr bwMode="auto">
          <a:xfrm>
            <a:off x="625923" y="1013806"/>
            <a:ext cx="5672491" cy="542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C40D85D-C0E0-5CB2-139F-75E3386BCDC5}"/>
              </a:ext>
            </a:extLst>
          </p:cNvPr>
          <p:cNvSpPr/>
          <p:nvPr/>
        </p:nvSpPr>
        <p:spPr bwMode="auto">
          <a:xfrm>
            <a:off x="625923" y="1678952"/>
            <a:ext cx="5672491" cy="4208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C40D85D-C0E0-5CB2-139F-75E3386BCDC5}"/>
              </a:ext>
            </a:extLst>
          </p:cNvPr>
          <p:cNvSpPr/>
          <p:nvPr/>
        </p:nvSpPr>
        <p:spPr bwMode="auto">
          <a:xfrm>
            <a:off x="551384" y="2284572"/>
            <a:ext cx="5976664" cy="22245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0164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1EE70791-B6D7-887B-EC42-5B48E82B3D5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0"/>
          <a:stretch/>
        </p:blipFill>
        <p:spPr>
          <a:xfrm>
            <a:off x="479376" y="836712"/>
            <a:ext cx="10324814" cy="58632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6" y="3212976"/>
            <a:ext cx="2933033" cy="21582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E5728D-55C6-CDDB-B002-06C16DE5FC01}"/>
              </a:ext>
            </a:extLst>
          </p:cNvPr>
          <p:cNvSpPr/>
          <p:nvPr/>
        </p:nvSpPr>
        <p:spPr bwMode="auto">
          <a:xfrm>
            <a:off x="983432" y="3218430"/>
            <a:ext cx="5472608" cy="4265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E5728D-55C6-CDDB-B002-06C16DE5FC01}"/>
              </a:ext>
            </a:extLst>
          </p:cNvPr>
          <p:cNvSpPr/>
          <p:nvPr/>
        </p:nvSpPr>
        <p:spPr bwMode="auto">
          <a:xfrm>
            <a:off x="983432" y="3645024"/>
            <a:ext cx="5472608" cy="5427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6E5728D-55C6-CDDB-B002-06C16DE5FC01}"/>
              </a:ext>
            </a:extLst>
          </p:cNvPr>
          <p:cNvSpPr/>
          <p:nvPr/>
        </p:nvSpPr>
        <p:spPr bwMode="auto">
          <a:xfrm>
            <a:off x="983432" y="4284915"/>
            <a:ext cx="5472608" cy="4265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6E5728D-55C6-CDDB-B002-06C16DE5FC01}"/>
              </a:ext>
            </a:extLst>
          </p:cNvPr>
          <p:cNvSpPr/>
          <p:nvPr/>
        </p:nvSpPr>
        <p:spPr bwMode="auto">
          <a:xfrm>
            <a:off x="983432" y="4835864"/>
            <a:ext cx="6192688" cy="681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6E5728D-55C6-CDDB-B002-06C16DE5FC01}"/>
              </a:ext>
            </a:extLst>
          </p:cNvPr>
          <p:cNvSpPr/>
          <p:nvPr/>
        </p:nvSpPr>
        <p:spPr bwMode="auto">
          <a:xfrm>
            <a:off x="1055440" y="5689051"/>
            <a:ext cx="5472608" cy="476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6E5728D-55C6-CDDB-B002-06C16DE5FC01}"/>
              </a:ext>
            </a:extLst>
          </p:cNvPr>
          <p:cNvSpPr/>
          <p:nvPr/>
        </p:nvSpPr>
        <p:spPr bwMode="auto">
          <a:xfrm>
            <a:off x="1055440" y="6165304"/>
            <a:ext cx="5472608" cy="5346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5246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400466-21E0-45D0-2620-7DD23E65C5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556792"/>
            <a:ext cx="10800000" cy="33305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42D6A2-B5C8-9FF5-1FA5-119E2510C3AD}"/>
              </a:ext>
            </a:extLst>
          </p:cNvPr>
          <p:cNvSpPr/>
          <p:nvPr/>
        </p:nvSpPr>
        <p:spPr bwMode="auto">
          <a:xfrm>
            <a:off x="10495400" y="1719025"/>
            <a:ext cx="276190" cy="2958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5EAED1F-9CE3-B97B-CF21-E5D7E4E4DE6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737" r="48222" b="59400"/>
          <a:stretch/>
        </p:blipFill>
        <p:spPr>
          <a:xfrm>
            <a:off x="695400" y="1052736"/>
            <a:ext cx="5592024" cy="504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14501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B847FA-275C-F2ED-59D0-7F59544337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457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EDE46F-6937-33F5-0BE5-0A4BCF1EE546}"/>
              </a:ext>
            </a:extLst>
          </p:cNvPr>
          <p:cNvSpPr/>
          <p:nvPr/>
        </p:nvSpPr>
        <p:spPr bwMode="auto">
          <a:xfrm>
            <a:off x="1280174" y="2816646"/>
            <a:ext cx="6179985" cy="343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F32824-52A6-7CDA-8504-F397F9C3F3CF}"/>
              </a:ext>
            </a:extLst>
          </p:cNvPr>
          <p:cNvSpPr/>
          <p:nvPr/>
        </p:nvSpPr>
        <p:spPr bwMode="auto">
          <a:xfrm>
            <a:off x="1325349" y="3359189"/>
            <a:ext cx="4327797" cy="316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7B17534-C22C-0043-F59A-37FFC85F4B3D}"/>
              </a:ext>
            </a:extLst>
          </p:cNvPr>
          <p:cNvSpPr/>
          <p:nvPr/>
        </p:nvSpPr>
        <p:spPr bwMode="auto">
          <a:xfrm>
            <a:off x="1325349" y="3937902"/>
            <a:ext cx="3595956" cy="3345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9660DDA-C0B3-05D0-AF28-C95CA6211461}"/>
              </a:ext>
            </a:extLst>
          </p:cNvPr>
          <p:cNvSpPr/>
          <p:nvPr/>
        </p:nvSpPr>
        <p:spPr bwMode="auto">
          <a:xfrm>
            <a:off x="1325349" y="4534700"/>
            <a:ext cx="3903148" cy="3345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AEE0A15-2D76-A3A8-60C3-C3D0311E4C40}"/>
              </a:ext>
            </a:extLst>
          </p:cNvPr>
          <p:cNvSpPr/>
          <p:nvPr/>
        </p:nvSpPr>
        <p:spPr bwMode="auto">
          <a:xfrm>
            <a:off x="1325348" y="5131498"/>
            <a:ext cx="7002899" cy="1249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1238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500C73-61E3-7069-C444-7259FB2C16E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50"/>
          <a:stretch/>
        </p:blipFill>
        <p:spPr>
          <a:xfrm>
            <a:off x="623392" y="908719"/>
            <a:ext cx="10441160" cy="57854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42533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670222-C45E-075C-1E37-3DB074EDF6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77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89D973-AC28-977E-2E48-12946369A241}"/>
              </a:ext>
            </a:extLst>
          </p:cNvPr>
          <p:cNvSpPr/>
          <p:nvPr/>
        </p:nvSpPr>
        <p:spPr bwMode="auto">
          <a:xfrm>
            <a:off x="681904" y="1105347"/>
            <a:ext cx="4910040" cy="3238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E0CB6EB-3A15-2D38-067D-A8CF76A7C818}"/>
              </a:ext>
            </a:extLst>
          </p:cNvPr>
          <p:cNvSpPr/>
          <p:nvPr/>
        </p:nvSpPr>
        <p:spPr bwMode="auto">
          <a:xfrm>
            <a:off x="681904" y="1629214"/>
            <a:ext cx="3561904" cy="3333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8431A62-8F18-2625-9AA9-08D1830AD644}"/>
              </a:ext>
            </a:extLst>
          </p:cNvPr>
          <p:cNvSpPr/>
          <p:nvPr/>
        </p:nvSpPr>
        <p:spPr bwMode="auto">
          <a:xfrm>
            <a:off x="681904" y="1972108"/>
            <a:ext cx="6685714" cy="10763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F46C860-0DDC-968F-B895-36A7F6EDE594}"/>
              </a:ext>
            </a:extLst>
          </p:cNvPr>
          <p:cNvSpPr/>
          <p:nvPr/>
        </p:nvSpPr>
        <p:spPr bwMode="auto">
          <a:xfrm>
            <a:off x="681904" y="3267488"/>
            <a:ext cx="7718352" cy="3333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603727C-4323-94DA-627D-ECEF48EE64A8}"/>
              </a:ext>
            </a:extLst>
          </p:cNvPr>
          <p:cNvSpPr/>
          <p:nvPr/>
        </p:nvSpPr>
        <p:spPr bwMode="auto">
          <a:xfrm>
            <a:off x="681904" y="3791354"/>
            <a:ext cx="6885714" cy="3524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C4C0016-1838-9341-DCF5-9D3402A2916B}"/>
              </a:ext>
            </a:extLst>
          </p:cNvPr>
          <p:cNvSpPr/>
          <p:nvPr/>
        </p:nvSpPr>
        <p:spPr bwMode="auto">
          <a:xfrm>
            <a:off x="681904" y="4362845"/>
            <a:ext cx="7190476" cy="3238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627B3DE-97F4-DB78-9ECF-BE8C61B1FA35}"/>
              </a:ext>
            </a:extLst>
          </p:cNvPr>
          <p:cNvSpPr/>
          <p:nvPr/>
        </p:nvSpPr>
        <p:spPr bwMode="auto">
          <a:xfrm>
            <a:off x="681904" y="4962910"/>
            <a:ext cx="6782248" cy="1130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2035" y="1193751"/>
            <a:ext cx="3632597" cy="1720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440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1" grpId="0" animBg="1"/>
      <p:bldP spid="13" grpId="0" animBg="1"/>
      <p:bldP spid="14" grpId="0" animBg="1"/>
      <p:bldP spid="1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3A0C11-DFFD-FF1C-ECB8-467A56AAA34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02"/>
          <a:stretch/>
        </p:blipFill>
        <p:spPr>
          <a:xfrm>
            <a:off x="551384" y="854229"/>
            <a:ext cx="10774615" cy="5815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F3FF76-2C20-F13C-6946-F540553B6502}"/>
              </a:ext>
            </a:extLst>
          </p:cNvPr>
          <p:cNvSpPr/>
          <p:nvPr/>
        </p:nvSpPr>
        <p:spPr bwMode="auto">
          <a:xfrm>
            <a:off x="1149973" y="3982412"/>
            <a:ext cx="2497755" cy="3844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CF2C8CC-D01B-7E08-26BD-3683FA331BA9}"/>
              </a:ext>
            </a:extLst>
          </p:cNvPr>
          <p:cNvSpPr/>
          <p:nvPr/>
        </p:nvSpPr>
        <p:spPr bwMode="auto">
          <a:xfrm>
            <a:off x="1206982" y="4576161"/>
            <a:ext cx="2308846" cy="304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399E9EB-FEF2-4B66-C097-12F77728339A}"/>
              </a:ext>
            </a:extLst>
          </p:cNvPr>
          <p:cNvSpPr/>
          <p:nvPr/>
        </p:nvSpPr>
        <p:spPr bwMode="auto">
          <a:xfrm>
            <a:off x="1206982" y="5089947"/>
            <a:ext cx="4337236" cy="3996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8AE934D-7E92-2470-B785-634A80C8B215}"/>
              </a:ext>
            </a:extLst>
          </p:cNvPr>
          <p:cNvSpPr/>
          <p:nvPr/>
        </p:nvSpPr>
        <p:spPr bwMode="auto">
          <a:xfrm>
            <a:off x="1206982" y="5698877"/>
            <a:ext cx="1738760" cy="294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3838577-01AF-7668-1224-1D6D6DA4F7D1}"/>
              </a:ext>
            </a:extLst>
          </p:cNvPr>
          <p:cNvSpPr/>
          <p:nvPr/>
        </p:nvSpPr>
        <p:spPr bwMode="auto">
          <a:xfrm>
            <a:off x="1206982" y="6203147"/>
            <a:ext cx="3258988" cy="3330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44131" y="3982412"/>
            <a:ext cx="3708453" cy="2517666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FF3FF76-2C20-F13C-6946-F540553B6502}"/>
              </a:ext>
            </a:extLst>
          </p:cNvPr>
          <p:cNvSpPr/>
          <p:nvPr/>
        </p:nvSpPr>
        <p:spPr bwMode="auto">
          <a:xfrm>
            <a:off x="3647728" y="3910144"/>
            <a:ext cx="3089082" cy="456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4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1" grpId="0" animBg="1"/>
      <p:bldP spid="13" grpId="0" animBg="1"/>
      <p:bldP spid="14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272A3F-F4FE-9902-0880-349F509779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5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093E35-1427-8E3E-3A37-E116EBE50396}"/>
              </a:ext>
            </a:extLst>
          </p:cNvPr>
          <p:cNvSpPr/>
          <p:nvPr/>
        </p:nvSpPr>
        <p:spPr bwMode="auto">
          <a:xfrm>
            <a:off x="681904" y="1115105"/>
            <a:ext cx="4733333" cy="352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D750787-3B04-1D4B-A321-D386DAA6C40B}"/>
              </a:ext>
            </a:extLst>
          </p:cNvPr>
          <p:cNvSpPr/>
          <p:nvPr/>
        </p:nvSpPr>
        <p:spPr bwMode="auto">
          <a:xfrm>
            <a:off x="681904" y="1744767"/>
            <a:ext cx="1923809" cy="3434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93C189C-9CB7-8CBD-CDD1-8A0BD066661C}"/>
              </a:ext>
            </a:extLst>
          </p:cNvPr>
          <p:cNvSpPr/>
          <p:nvPr/>
        </p:nvSpPr>
        <p:spPr bwMode="auto">
          <a:xfrm>
            <a:off x="681904" y="2307648"/>
            <a:ext cx="7542857" cy="3434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AF5BA6F-A974-1B15-0C17-5A6ED4EF5F34}"/>
              </a:ext>
            </a:extLst>
          </p:cNvPr>
          <p:cNvSpPr/>
          <p:nvPr/>
        </p:nvSpPr>
        <p:spPr bwMode="auto">
          <a:xfrm>
            <a:off x="681904" y="2870530"/>
            <a:ext cx="8222408" cy="7939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BB18DADC-12AE-7872-872A-E5A37784C5CA}"/>
              </a:ext>
            </a:extLst>
          </p:cNvPr>
          <p:cNvSpPr/>
          <p:nvPr/>
        </p:nvSpPr>
        <p:spPr bwMode="auto">
          <a:xfrm>
            <a:off x="681904" y="3834104"/>
            <a:ext cx="5342088" cy="7470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32845" y="980728"/>
            <a:ext cx="2767013" cy="1880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6481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0" grpId="0" animBg="1"/>
      <p:bldP spid="2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AA19A3EE-EAB3-27A4-C330-A89F77E6DAF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0"/>
          <a:stretch/>
        </p:blipFill>
        <p:spPr>
          <a:xfrm>
            <a:off x="581644" y="692696"/>
            <a:ext cx="8970740" cy="6103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4293" y="3212977"/>
            <a:ext cx="2989136" cy="22384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3BB735-E6C4-AF2E-337B-8B704F61F4F3}"/>
              </a:ext>
            </a:extLst>
          </p:cNvPr>
          <p:cNvSpPr/>
          <p:nvPr/>
        </p:nvSpPr>
        <p:spPr bwMode="auto">
          <a:xfrm>
            <a:off x="1085702" y="3220990"/>
            <a:ext cx="2520280" cy="4240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83BB735-E6C4-AF2E-337B-8B704F61F4F3}"/>
              </a:ext>
            </a:extLst>
          </p:cNvPr>
          <p:cNvSpPr/>
          <p:nvPr/>
        </p:nvSpPr>
        <p:spPr bwMode="auto">
          <a:xfrm>
            <a:off x="1097754" y="3662054"/>
            <a:ext cx="5028507" cy="4240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83BB735-E6C4-AF2E-337B-8B704F61F4F3}"/>
              </a:ext>
            </a:extLst>
          </p:cNvPr>
          <p:cNvSpPr/>
          <p:nvPr/>
        </p:nvSpPr>
        <p:spPr bwMode="auto">
          <a:xfrm>
            <a:off x="1085702" y="4103118"/>
            <a:ext cx="5028507" cy="3339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83BB735-E6C4-AF2E-337B-8B704F61F4F3}"/>
              </a:ext>
            </a:extLst>
          </p:cNvPr>
          <p:cNvSpPr/>
          <p:nvPr/>
        </p:nvSpPr>
        <p:spPr bwMode="auto">
          <a:xfrm>
            <a:off x="1117707" y="4624210"/>
            <a:ext cx="5028507" cy="3339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83BB735-E6C4-AF2E-337B-8B704F61F4F3}"/>
              </a:ext>
            </a:extLst>
          </p:cNvPr>
          <p:cNvSpPr/>
          <p:nvPr/>
        </p:nvSpPr>
        <p:spPr bwMode="auto">
          <a:xfrm>
            <a:off x="1015242" y="5022030"/>
            <a:ext cx="5028507" cy="3339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83BB735-E6C4-AF2E-337B-8B704F61F4F3}"/>
              </a:ext>
            </a:extLst>
          </p:cNvPr>
          <p:cNvSpPr/>
          <p:nvPr/>
        </p:nvSpPr>
        <p:spPr bwMode="auto">
          <a:xfrm>
            <a:off x="1085701" y="5511210"/>
            <a:ext cx="5328592" cy="3339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83BB735-E6C4-AF2E-337B-8B704F61F4F3}"/>
              </a:ext>
            </a:extLst>
          </p:cNvPr>
          <p:cNvSpPr/>
          <p:nvPr/>
        </p:nvSpPr>
        <p:spPr bwMode="auto">
          <a:xfrm>
            <a:off x="1046218" y="5940942"/>
            <a:ext cx="5328592" cy="3339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83BB735-E6C4-AF2E-337B-8B704F61F4F3}"/>
              </a:ext>
            </a:extLst>
          </p:cNvPr>
          <p:cNvSpPr/>
          <p:nvPr/>
        </p:nvSpPr>
        <p:spPr bwMode="auto">
          <a:xfrm>
            <a:off x="1154196" y="6408950"/>
            <a:ext cx="5328592" cy="3339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975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DE32AD-A677-7EDA-A381-75EC292372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84" y="984874"/>
            <a:ext cx="10800000" cy="546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159670D7-9CB0-38B5-F6D8-1C383D2F221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886"/>
          <a:stretch/>
        </p:blipFill>
        <p:spPr>
          <a:xfrm>
            <a:off x="1055440" y="1531863"/>
            <a:ext cx="7680256" cy="4570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58871" y="984874"/>
            <a:ext cx="2656046" cy="208026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83BB735-E6C4-AF2E-337B-8B704F61F4F3}"/>
              </a:ext>
            </a:extLst>
          </p:cNvPr>
          <p:cNvSpPr/>
          <p:nvPr/>
        </p:nvSpPr>
        <p:spPr bwMode="auto">
          <a:xfrm>
            <a:off x="479376" y="1085519"/>
            <a:ext cx="6984776" cy="4240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83BB735-E6C4-AF2E-337B-8B704F61F4F3}"/>
              </a:ext>
            </a:extLst>
          </p:cNvPr>
          <p:cNvSpPr/>
          <p:nvPr/>
        </p:nvSpPr>
        <p:spPr bwMode="auto">
          <a:xfrm>
            <a:off x="444724" y="1632508"/>
            <a:ext cx="6984776" cy="4240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83BB735-E6C4-AF2E-337B-8B704F61F4F3}"/>
              </a:ext>
            </a:extLst>
          </p:cNvPr>
          <p:cNvSpPr/>
          <p:nvPr/>
        </p:nvSpPr>
        <p:spPr bwMode="auto">
          <a:xfrm>
            <a:off x="684322" y="2179496"/>
            <a:ext cx="2963406" cy="7454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83BB735-E6C4-AF2E-337B-8B704F61F4F3}"/>
              </a:ext>
            </a:extLst>
          </p:cNvPr>
          <p:cNvSpPr/>
          <p:nvPr/>
        </p:nvSpPr>
        <p:spPr bwMode="auto">
          <a:xfrm>
            <a:off x="444724" y="3140968"/>
            <a:ext cx="2050876" cy="714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83BB735-E6C4-AF2E-337B-8B704F61F4F3}"/>
              </a:ext>
            </a:extLst>
          </p:cNvPr>
          <p:cNvSpPr/>
          <p:nvPr/>
        </p:nvSpPr>
        <p:spPr bwMode="auto">
          <a:xfrm>
            <a:off x="684322" y="3931697"/>
            <a:ext cx="5915734" cy="649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83BB735-E6C4-AF2E-337B-8B704F61F4F3}"/>
              </a:ext>
            </a:extLst>
          </p:cNvPr>
          <p:cNvSpPr/>
          <p:nvPr/>
        </p:nvSpPr>
        <p:spPr bwMode="auto">
          <a:xfrm>
            <a:off x="698461" y="5089008"/>
            <a:ext cx="3237299" cy="5735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07464" y="937309"/>
            <a:ext cx="2989136" cy="2238470"/>
          </a:xfrm>
          <a:prstGeom prst="rect">
            <a:avLst/>
          </a:prstGeom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83BB735-E6C4-AF2E-337B-8B704F61F4F3}"/>
              </a:ext>
            </a:extLst>
          </p:cNvPr>
          <p:cNvSpPr/>
          <p:nvPr/>
        </p:nvSpPr>
        <p:spPr bwMode="auto">
          <a:xfrm>
            <a:off x="3670902" y="2179496"/>
            <a:ext cx="3998195" cy="7454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83BB735-E6C4-AF2E-337B-8B704F61F4F3}"/>
              </a:ext>
            </a:extLst>
          </p:cNvPr>
          <p:cNvSpPr/>
          <p:nvPr/>
        </p:nvSpPr>
        <p:spPr bwMode="auto">
          <a:xfrm>
            <a:off x="2495600" y="3140968"/>
            <a:ext cx="4608512" cy="714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83BB735-E6C4-AF2E-337B-8B704F61F4F3}"/>
              </a:ext>
            </a:extLst>
          </p:cNvPr>
          <p:cNvSpPr/>
          <p:nvPr/>
        </p:nvSpPr>
        <p:spPr bwMode="auto">
          <a:xfrm>
            <a:off x="7104112" y="3140968"/>
            <a:ext cx="1512168" cy="714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83BB735-E6C4-AF2E-337B-8B704F61F4F3}"/>
              </a:ext>
            </a:extLst>
          </p:cNvPr>
          <p:cNvSpPr/>
          <p:nvPr/>
        </p:nvSpPr>
        <p:spPr bwMode="auto">
          <a:xfrm>
            <a:off x="684322" y="4581129"/>
            <a:ext cx="8171556" cy="4320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83BB735-E6C4-AF2E-337B-8B704F61F4F3}"/>
              </a:ext>
            </a:extLst>
          </p:cNvPr>
          <p:cNvSpPr/>
          <p:nvPr/>
        </p:nvSpPr>
        <p:spPr bwMode="auto">
          <a:xfrm>
            <a:off x="698461" y="5662607"/>
            <a:ext cx="3237299" cy="4775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8698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9D29C652-9173-D9BB-C8EC-91C0507031F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281"/>
          <a:stretch/>
        </p:blipFill>
        <p:spPr>
          <a:xfrm>
            <a:off x="551384" y="980728"/>
            <a:ext cx="10873209" cy="39950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3673690"/>
            <a:ext cx="3240360" cy="1739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031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9D29C652-9173-D9BB-C8EC-91C0507031F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719"/>
          <a:stretch/>
        </p:blipFill>
        <p:spPr>
          <a:xfrm>
            <a:off x="479376" y="1052736"/>
            <a:ext cx="11305256" cy="5134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31010" y="1052738"/>
            <a:ext cx="3522229" cy="189124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8165AA-9B0B-5856-9725-3737AFDD205D}"/>
              </a:ext>
            </a:extLst>
          </p:cNvPr>
          <p:cNvSpPr/>
          <p:nvPr/>
        </p:nvSpPr>
        <p:spPr bwMode="auto">
          <a:xfrm>
            <a:off x="1025923" y="1214533"/>
            <a:ext cx="4263052" cy="4234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8165AA-9B0B-5856-9725-3737AFDD205D}"/>
              </a:ext>
            </a:extLst>
          </p:cNvPr>
          <p:cNvSpPr/>
          <p:nvPr/>
        </p:nvSpPr>
        <p:spPr bwMode="auto">
          <a:xfrm>
            <a:off x="1008229" y="2364446"/>
            <a:ext cx="3791409" cy="328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98165AA-9B0B-5856-9725-3737AFDD205D}"/>
              </a:ext>
            </a:extLst>
          </p:cNvPr>
          <p:cNvSpPr/>
          <p:nvPr/>
        </p:nvSpPr>
        <p:spPr bwMode="auto">
          <a:xfrm>
            <a:off x="1037557" y="2907050"/>
            <a:ext cx="6218979" cy="4411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98165AA-9B0B-5856-9725-3737AFDD205D}"/>
              </a:ext>
            </a:extLst>
          </p:cNvPr>
          <p:cNvSpPr/>
          <p:nvPr/>
        </p:nvSpPr>
        <p:spPr bwMode="auto">
          <a:xfrm>
            <a:off x="1037557" y="3491313"/>
            <a:ext cx="7312071" cy="4042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98165AA-9B0B-5856-9725-3737AFDD205D}"/>
              </a:ext>
            </a:extLst>
          </p:cNvPr>
          <p:cNvSpPr/>
          <p:nvPr/>
        </p:nvSpPr>
        <p:spPr bwMode="auto">
          <a:xfrm>
            <a:off x="1037557" y="4036084"/>
            <a:ext cx="7312071" cy="4042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98165AA-9B0B-5856-9725-3737AFDD205D}"/>
              </a:ext>
            </a:extLst>
          </p:cNvPr>
          <p:cNvSpPr/>
          <p:nvPr/>
        </p:nvSpPr>
        <p:spPr bwMode="auto">
          <a:xfrm>
            <a:off x="1079805" y="4580855"/>
            <a:ext cx="7312071" cy="4042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98165AA-9B0B-5856-9725-3737AFDD205D}"/>
              </a:ext>
            </a:extLst>
          </p:cNvPr>
          <p:cNvSpPr/>
          <p:nvPr/>
        </p:nvSpPr>
        <p:spPr bwMode="auto">
          <a:xfrm>
            <a:off x="1081575" y="5123067"/>
            <a:ext cx="2494145" cy="510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98165AA-9B0B-5856-9725-3737AFDD205D}"/>
              </a:ext>
            </a:extLst>
          </p:cNvPr>
          <p:cNvSpPr/>
          <p:nvPr/>
        </p:nvSpPr>
        <p:spPr bwMode="auto">
          <a:xfrm>
            <a:off x="984390" y="5670397"/>
            <a:ext cx="7312071" cy="4801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98165AA-9B0B-5856-9725-3737AFDD205D}"/>
              </a:ext>
            </a:extLst>
          </p:cNvPr>
          <p:cNvSpPr/>
          <p:nvPr/>
        </p:nvSpPr>
        <p:spPr bwMode="auto">
          <a:xfrm>
            <a:off x="1025923" y="1637989"/>
            <a:ext cx="4263052" cy="5078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2585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A2F8DEDC-6651-4EF9-AB57-C0F02A748C6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424"/>
          <a:stretch/>
        </p:blipFill>
        <p:spPr>
          <a:xfrm>
            <a:off x="489323" y="908719"/>
            <a:ext cx="10791253" cy="5738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F228875-8E26-A970-9E13-28419DBBB557}"/>
              </a:ext>
            </a:extLst>
          </p:cNvPr>
          <p:cNvSpPr/>
          <p:nvPr/>
        </p:nvSpPr>
        <p:spPr bwMode="auto">
          <a:xfrm>
            <a:off x="477382" y="963656"/>
            <a:ext cx="3314362" cy="7378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F228875-8E26-A970-9E13-28419DBBB557}"/>
              </a:ext>
            </a:extLst>
          </p:cNvPr>
          <p:cNvSpPr/>
          <p:nvPr/>
        </p:nvSpPr>
        <p:spPr bwMode="auto">
          <a:xfrm>
            <a:off x="407544" y="1892489"/>
            <a:ext cx="1584000" cy="7378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F228875-8E26-A970-9E13-28419DBBB557}"/>
              </a:ext>
            </a:extLst>
          </p:cNvPr>
          <p:cNvSpPr/>
          <p:nvPr/>
        </p:nvSpPr>
        <p:spPr bwMode="auto">
          <a:xfrm>
            <a:off x="422409" y="2736206"/>
            <a:ext cx="2865279" cy="602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F228875-8E26-A970-9E13-28419DBBB557}"/>
              </a:ext>
            </a:extLst>
          </p:cNvPr>
          <p:cNvSpPr/>
          <p:nvPr/>
        </p:nvSpPr>
        <p:spPr bwMode="auto">
          <a:xfrm>
            <a:off x="458291" y="3871880"/>
            <a:ext cx="2253333" cy="5620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F228875-8E26-A970-9E13-28419DBBB557}"/>
              </a:ext>
            </a:extLst>
          </p:cNvPr>
          <p:cNvSpPr/>
          <p:nvPr/>
        </p:nvSpPr>
        <p:spPr bwMode="auto">
          <a:xfrm>
            <a:off x="440314" y="4520598"/>
            <a:ext cx="1911270" cy="420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F228875-8E26-A970-9E13-28419DBBB557}"/>
              </a:ext>
            </a:extLst>
          </p:cNvPr>
          <p:cNvSpPr/>
          <p:nvPr/>
        </p:nvSpPr>
        <p:spPr bwMode="auto">
          <a:xfrm>
            <a:off x="547218" y="5028256"/>
            <a:ext cx="3820590" cy="420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F228875-8E26-A970-9E13-28419DBBB557}"/>
              </a:ext>
            </a:extLst>
          </p:cNvPr>
          <p:cNvSpPr/>
          <p:nvPr/>
        </p:nvSpPr>
        <p:spPr bwMode="auto">
          <a:xfrm>
            <a:off x="407544" y="5805263"/>
            <a:ext cx="2160064" cy="6480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F228875-8E26-A970-9E13-28419DBBB557}"/>
              </a:ext>
            </a:extLst>
          </p:cNvPr>
          <p:cNvSpPr/>
          <p:nvPr/>
        </p:nvSpPr>
        <p:spPr bwMode="auto">
          <a:xfrm>
            <a:off x="3791744" y="963656"/>
            <a:ext cx="1872208" cy="7378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F228875-8E26-A970-9E13-28419DBBB557}"/>
              </a:ext>
            </a:extLst>
          </p:cNvPr>
          <p:cNvSpPr/>
          <p:nvPr/>
        </p:nvSpPr>
        <p:spPr bwMode="auto">
          <a:xfrm>
            <a:off x="5663952" y="963656"/>
            <a:ext cx="2952328" cy="7378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F228875-8E26-A970-9E13-28419DBBB557}"/>
              </a:ext>
            </a:extLst>
          </p:cNvPr>
          <p:cNvSpPr/>
          <p:nvPr/>
        </p:nvSpPr>
        <p:spPr bwMode="auto">
          <a:xfrm>
            <a:off x="1991544" y="1892489"/>
            <a:ext cx="8089534" cy="7378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F228875-8E26-A970-9E13-28419DBBB557}"/>
              </a:ext>
            </a:extLst>
          </p:cNvPr>
          <p:cNvSpPr/>
          <p:nvPr/>
        </p:nvSpPr>
        <p:spPr bwMode="auto">
          <a:xfrm>
            <a:off x="422409" y="3277517"/>
            <a:ext cx="9798342" cy="557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F228875-8E26-A970-9E13-28419DBBB557}"/>
              </a:ext>
            </a:extLst>
          </p:cNvPr>
          <p:cNvSpPr/>
          <p:nvPr/>
        </p:nvSpPr>
        <p:spPr bwMode="auto">
          <a:xfrm>
            <a:off x="2711623" y="3871880"/>
            <a:ext cx="6336705" cy="5620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1F228875-8E26-A970-9E13-28419DBBB557}"/>
              </a:ext>
            </a:extLst>
          </p:cNvPr>
          <p:cNvSpPr/>
          <p:nvPr/>
        </p:nvSpPr>
        <p:spPr bwMode="auto">
          <a:xfrm>
            <a:off x="2351584" y="4520598"/>
            <a:ext cx="3024336" cy="420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F228875-8E26-A970-9E13-28419DBBB557}"/>
              </a:ext>
            </a:extLst>
          </p:cNvPr>
          <p:cNvSpPr/>
          <p:nvPr/>
        </p:nvSpPr>
        <p:spPr bwMode="auto">
          <a:xfrm>
            <a:off x="4367808" y="5028256"/>
            <a:ext cx="3096344" cy="420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1F228875-8E26-A970-9E13-28419DBBB557}"/>
              </a:ext>
            </a:extLst>
          </p:cNvPr>
          <p:cNvSpPr/>
          <p:nvPr/>
        </p:nvSpPr>
        <p:spPr bwMode="auto">
          <a:xfrm>
            <a:off x="2567608" y="5649651"/>
            <a:ext cx="7373796" cy="993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76193" y="4027111"/>
            <a:ext cx="2720340" cy="1513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1806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84C795-97FF-621A-1D17-602F34DCBB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10800000" cy="4011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B125B7-5E44-B72A-0020-B2EF9FD1100C}"/>
              </a:ext>
            </a:extLst>
          </p:cNvPr>
          <p:cNvSpPr/>
          <p:nvPr/>
        </p:nvSpPr>
        <p:spPr bwMode="auto">
          <a:xfrm>
            <a:off x="10322812" y="1756705"/>
            <a:ext cx="333333" cy="295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2BE44F-D393-C71D-F005-934FD213A737}"/>
              </a:ext>
            </a:extLst>
          </p:cNvPr>
          <p:cNvSpPr/>
          <p:nvPr/>
        </p:nvSpPr>
        <p:spPr bwMode="auto">
          <a:xfrm>
            <a:off x="10322812" y="3776624"/>
            <a:ext cx="333333" cy="2858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2E902CBF-1634-8A22-87A6-586376496D7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664"/>
          <a:stretch/>
        </p:blipFill>
        <p:spPr>
          <a:xfrm>
            <a:off x="5087888" y="4919974"/>
            <a:ext cx="1715341" cy="1817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62296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>
            <a:extLst>
              <a:ext uri="{FF2B5EF4-FFF2-40B4-BE49-F238E27FC236}">
                <a16:creationId xmlns:a16="http://schemas.microsoft.com/office/drawing/2014/main" id="{A2F8DEDC-6651-4EF9-AB57-C0F02A748C6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463" r="24"/>
          <a:stretch/>
        </p:blipFill>
        <p:spPr>
          <a:xfrm>
            <a:off x="500378" y="1187982"/>
            <a:ext cx="11140238" cy="37697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F228875-8E26-A970-9E13-28419DBBB557}"/>
              </a:ext>
            </a:extLst>
          </p:cNvPr>
          <p:cNvSpPr/>
          <p:nvPr/>
        </p:nvSpPr>
        <p:spPr bwMode="auto">
          <a:xfrm>
            <a:off x="500378" y="1187982"/>
            <a:ext cx="3723414" cy="553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F228875-8E26-A970-9E13-28419DBBB557}"/>
              </a:ext>
            </a:extLst>
          </p:cNvPr>
          <p:cNvSpPr/>
          <p:nvPr/>
        </p:nvSpPr>
        <p:spPr bwMode="auto">
          <a:xfrm>
            <a:off x="500378" y="1772668"/>
            <a:ext cx="8187910" cy="11694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F228875-8E26-A970-9E13-28419DBBB557}"/>
              </a:ext>
            </a:extLst>
          </p:cNvPr>
          <p:cNvSpPr/>
          <p:nvPr/>
        </p:nvSpPr>
        <p:spPr bwMode="auto">
          <a:xfrm>
            <a:off x="342361" y="3072860"/>
            <a:ext cx="4745527" cy="8804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F228875-8E26-A970-9E13-28419DBBB557}"/>
              </a:ext>
            </a:extLst>
          </p:cNvPr>
          <p:cNvSpPr/>
          <p:nvPr/>
        </p:nvSpPr>
        <p:spPr bwMode="auto">
          <a:xfrm>
            <a:off x="263353" y="4132747"/>
            <a:ext cx="3384376" cy="8804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57302" y="1559337"/>
            <a:ext cx="2720340" cy="1513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4004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8136F1-CF2A-EDA0-3DCC-FCFE56FD40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664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6C9F4A-A0F1-170C-C955-023F5EAC7123}"/>
              </a:ext>
            </a:extLst>
          </p:cNvPr>
          <p:cNvSpPr/>
          <p:nvPr/>
        </p:nvSpPr>
        <p:spPr bwMode="auto">
          <a:xfrm>
            <a:off x="10520000" y="1880835"/>
            <a:ext cx="285714" cy="2965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E902CBF-1634-8A22-87A6-586376496D7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74" r="43390"/>
          <a:stretch/>
        </p:blipFill>
        <p:spPr>
          <a:xfrm>
            <a:off x="4859859" y="3212976"/>
            <a:ext cx="2520281" cy="2899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7530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6BE35B-B23B-8C15-1535-382A738BB8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05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2B2B10-E5CA-265A-B8B9-4514D7C59600}"/>
              </a:ext>
            </a:extLst>
          </p:cNvPr>
          <p:cNvSpPr/>
          <p:nvPr/>
        </p:nvSpPr>
        <p:spPr bwMode="auto">
          <a:xfrm>
            <a:off x="10510476" y="1812453"/>
            <a:ext cx="295238" cy="2865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E902CBF-1634-8A22-87A6-586376496D7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12" r="14219"/>
          <a:stretch/>
        </p:blipFill>
        <p:spPr>
          <a:xfrm>
            <a:off x="5003876" y="3140968"/>
            <a:ext cx="2232248" cy="2899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82559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C8BCF2-42F3-C4D9-AD51-0F8CB0CE0E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15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CC8BE4-C6F4-6980-4257-263A2D10E0B2}"/>
              </a:ext>
            </a:extLst>
          </p:cNvPr>
          <p:cNvSpPr/>
          <p:nvPr/>
        </p:nvSpPr>
        <p:spPr bwMode="auto">
          <a:xfrm>
            <a:off x="10510476" y="2449976"/>
            <a:ext cx="285715" cy="305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F0CDB8F-C2BB-C4BF-01DA-7EA779B0B6B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664"/>
          <a:stretch/>
        </p:blipFill>
        <p:spPr>
          <a:xfrm>
            <a:off x="5217171" y="4239020"/>
            <a:ext cx="1805658" cy="2324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21426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42CC98-19C1-CB5D-B2FE-AA55D9D397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1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977042-7693-32D9-9CBC-E48756B5DF52}"/>
              </a:ext>
            </a:extLst>
          </p:cNvPr>
          <p:cNvSpPr/>
          <p:nvPr/>
        </p:nvSpPr>
        <p:spPr bwMode="auto">
          <a:xfrm>
            <a:off x="10510476" y="2451518"/>
            <a:ext cx="285715" cy="2959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F0CDB8F-C2BB-C4BF-01DA-7EA779B0B6B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38" t="10799" r="27992"/>
          <a:stretch/>
        </p:blipFill>
        <p:spPr>
          <a:xfrm>
            <a:off x="4692425" y="4293096"/>
            <a:ext cx="2855150" cy="22804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36741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8A1DFF-45F0-13F0-71E9-38451A3B90B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28"/>
          <a:stretch/>
        </p:blipFill>
        <p:spPr>
          <a:xfrm>
            <a:off x="720000" y="972001"/>
            <a:ext cx="10800000" cy="2529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9DADE1-70A3-121F-5E3C-BC1FBAAD4E2D}"/>
              </a:ext>
            </a:extLst>
          </p:cNvPr>
          <p:cNvSpPr/>
          <p:nvPr/>
        </p:nvSpPr>
        <p:spPr bwMode="auto">
          <a:xfrm>
            <a:off x="10520000" y="2328186"/>
            <a:ext cx="285714" cy="305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2D45944-2AA2-2CD4-CE39-E003E04E2C6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997"/>
          <a:stretch/>
        </p:blipFill>
        <p:spPr>
          <a:xfrm>
            <a:off x="4511824" y="3501008"/>
            <a:ext cx="2592288" cy="27714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03298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1A898A-790F-9C4E-C242-74D5E40D31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55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D74739-8854-7B14-976E-02CCB3D6A8DE}"/>
              </a:ext>
            </a:extLst>
          </p:cNvPr>
          <p:cNvSpPr/>
          <p:nvPr/>
        </p:nvSpPr>
        <p:spPr bwMode="auto">
          <a:xfrm>
            <a:off x="10510476" y="2471975"/>
            <a:ext cx="285715" cy="2961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2D45944-2AA2-2CD4-CE39-E003E04E2C6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16" r="46581"/>
          <a:stretch/>
        </p:blipFill>
        <p:spPr>
          <a:xfrm>
            <a:off x="4823856" y="3717032"/>
            <a:ext cx="2592288" cy="27714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81613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7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48</cp:revision>
  <dcterms:created xsi:type="dcterms:W3CDTF">2015-09-16T06:52:26Z</dcterms:created>
  <dcterms:modified xsi:type="dcterms:W3CDTF">2023-10-18T15:35:25Z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