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0" r:id="rId6"/>
    <p:sldId id="372" r:id="rId7"/>
    <p:sldId id="374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2" name="yt_shape_14892"/>
          <p:cNvSpPr txBox="1"/>
          <p:nvPr/>
        </p:nvSpPr>
        <p:spPr>
          <a:xfrm>
            <a:off x="540000" y="836712"/>
            <a:ext cx="210955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求角</a:t>
            </a:r>
          </a:p>
        </p:txBody>
      </p:sp>
      <p:sp>
        <p:nvSpPr>
          <p:cNvPr id="14893" name="yt_shape_14893"/>
          <p:cNvSpPr txBox="1"/>
          <p:nvPr/>
        </p:nvSpPr>
        <p:spPr>
          <a:xfrm>
            <a:off x="540119" y="1336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97" name="yt_table_148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604751"/>
              </p:ext>
            </p:extLst>
          </p:nvPr>
        </p:nvGraphicFramePr>
        <p:xfrm>
          <a:off x="540000" y="3745600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</a:tbl>
          </a:graphicData>
        </a:graphic>
      </p:graphicFrame>
      <p:grpSp>
        <p:nvGrpSpPr>
          <p:cNvPr id="14894" name="yt_shape_14894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7677" y="1951838"/>
            <a:ext cx="1496881" cy="1734453"/>
            <a:chOff x="0" y="0"/>
            <a:chExt cx="1496881" cy="1734453"/>
          </a:xfrm>
        </p:grpSpPr>
        <p:pic>
          <p:nvPicPr>
            <p:cNvPr id="2" name="yt_image_1489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6881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96" name="yt_shape_14896"/>
            <p:cNvSpPr txBox="1"/>
            <p:nvPr/>
          </p:nvSpPr>
          <p:spPr>
            <a:xfrm>
              <a:off x="215159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233475">
            <a:extLst>
              <a:ext uri="{FF2B5EF4-FFF2-40B4-BE49-F238E27FC236}">
                <a16:creationId xmlns:a16="http://schemas.microsoft.com/office/drawing/2014/main" id="{BAC09C13-07AB-30C6-A31C-58409466E4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FF6C4BE-50CF-99AB-0FE4-359DDCF1B97B}"/>
              </a:ext>
            </a:extLst>
          </p:cNvPr>
          <p:cNvSpPr txBox="1"/>
          <p:nvPr/>
        </p:nvSpPr>
        <p:spPr>
          <a:xfrm>
            <a:off x="2126508" y="17649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4899"/>
              <p:cNvSpPr txBox="1"/>
              <p:nvPr/>
            </p:nvSpPr>
            <p:spPr>
              <a:xfrm>
                <a:off x="535183" y="4151324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的切线，切点为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" name="yt_shape_148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183" y="4151324"/>
                <a:ext cx="11111999" cy="953915"/>
              </a:xfrm>
              <a:prstGeom prst="rect">
                <a:avLst/>
              </a:prstGeom>
              <a:blipFill>
                <a:blip r:embed="rId4"/>
                <a:stretch>
                  <a:fillRect l="-1700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yt_table_1490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981658"/>
              </p:ext>
            </p:extLst>
          </p:nvPr>
        </p:nvGraphicFramePr>
        <p:xfrm>
          <a:off x="535064" y="5156027"/>
          <a:ext cx="4475481" cy="950976"/>
        </p:xfrm>
        <a:graphic>
          <a:graphicData uri="http://schemas.openxmlformats.org/drawingml/2006/table">
            <a:tbl>
              <a:tblPr/>
              <a:tblGrid>
                <a:gridCol w="2375218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</a:tbl>
          </a:graphicData>
        </a:graphic>
      </p:graphicFrame>
      <p:grpSp>
        <p:nvGrpSpPr>
          <p:cNvPr id="12" name="yt_shape_14901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77122" y="4883828"/>
            <a:ext cx="1770060" cy="1685304"/>
            <a:chOff x="0" y="0"/>
            <a:chExt cx="1770060" cy="1685304"/>
          </a:xfrm>
        </p:grpSpPr>
        <p:pic>
          <p:nvPicPr>
            <p:cNvPr id="13" name="yt_image_1490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70060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4903"/>
            <p:cNvSpPr txBox="1"/>
            <p:nvPr/>
          </p:nvSpPr>
          <p:spPr>
            <a:xfrm>
              <a:off x="351749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AC265E60-F6ED-5973-132D-A3055CDFC072}"/>
              </a:ext>
            </a:extLst>
          </p:cNvPr>
          <p:cNvSpPr txBox="1"/>
          <p:nvPr/>
        </p:nvSpPr>
        <p:spPr>
          <a:xfrm>
            <a:off x="1207172" y="46248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6" name="yt_shape_14906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（连云港市中考）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49°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910" name="yt_shape_14910"/>
          <p:cNvSpPr txBox="1"/>
          <p:nvPr/>
        </p:nvSpPr>
        <p:spPr>
          <a:xfrm>
            <a:off x="540000" y="37379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07" name="yt_shape_14907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3959" y="1948511"/>
            <a:ext cx="1504080" cy="1739025"/>
            <a:chOff x="0" y="0"/>
            <a:chExt cx="1504080" cy="1739025"/>
          </a:xfrm>
        </p:grpSpPr>
        <p:pic>
          <p:nvPicPr>
            <p:cNvPr id="2" name="yt_image_1490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4080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09" name="yt_shape_14909"/>
            <p:cNvSpPr txBox="1"/>
            <p:nvPr/>
          </p:nvSpPr>
          <p:spPr>
            <a:xfrm>
              <a:off x="218759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0EBAD69-5DB4-B9B4-7CF1-F688A23B305F}"/>
              </a:ext>
            </a:extLst>
          </p:cNvPr>
          <p:cNvSpPr txBox="1"/>
          <p:nvPr/>
        </p:nvSpPr>
        <p:spPr>
          <a:xfrm>
            <a:off x="7495432" y="1265394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49°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911"/>
          <p:cNvSpPr txBox="1"/>
          <p:nvPr/>
        </p:nvSpPr>
        <p:spPr>
          <a:xfrm>
            <a:off x="540119" y="38242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分别为切点，点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4915"/>
          <p:cNvSpPr txBox="1"/>
          <p:nvPr/>
        </p:nvSpPr>
        <p:spPr>
          <a:xfrm>
            <a:off x="540000" y="65346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4912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1415" y="4936014"/>
            <a:ext cx="1769169" cy="1548144"/>
            <a:chOff x="0" y="0"/>
            <a:chExt cx="1769169" cy="1548144"/>
          </a:xfrm>
        </p:grpSpPr>
        <p:pic>
          <p:nvPicPr>
            <p:cNvPr id="11" name="yt_image_1491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9169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4914"/>
            <p:cNvSpPr txBox="1"/>
            <p:nvPr/>
          </p:nvSpPr>
          <p:spPr>
            <a:xfrm>
              <a:off x="351303" y="11881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EA37B8AB-8A05-235F-6512-5EBD0D02C9AA}"/>
              </a:ext>
            </a:extLst>
          </p:cNvPr>
          <p:cNvSpPr txBox="1"/>
          <p:nvPr/>
        </p:nvSpPr>
        <p:spPr>
          <a:xfrm>
            <a:off x="2891683" y="4252897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6" name="yt_shape_14916"/>
          <p:cNvSpPr txBox="1"/>
          <p:nvPr/>
        </p:nvSpPr>
        <p:spPr>
          <a:xfrm>
            <a:off x="540000" y="908720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求线段的长度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917" name="yt_shape_14917"/>
              <p:cNvSpPr txBox="1"/>
              <p:nvPr/>
            </p:nvSpPr>
            <p:spPr>
              <a:xfrm>
                <a:off x="540119" y="1408285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917" name="yt_shape_149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8285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1911" r="-1262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22" name="yt_shape_14922"/>
          <p:cNvSpPr txBox="1"/>
          <p:nvPr/>
        </p:nvSpPr>
        <p:spPr>
          <a:xfrm>
            <a:off x="540000" y="46793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19" name="yt_shape_14919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3259" y="2565352"/>
            <a:ext cx="1905480" cy="2063637"/>
            <a:chOff x="0" y="0"/>
            <a:chExt cx="1905480" cy="2063637"/>
          </a:xfrm>
        </p:grpSpPr>
        <p:pic>
          <p:nvPicPr>
            <p:cNvPr id="2" name="yt_image_14919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05480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21" name="yt_shape_14921"/>
            <p:cNvSpPr txBox="1"/>
            <p:nvPr/>
          </p:nvSpPr>
          <p:spPr>
            <a:xfrm>
              <a:off x="419459" y="17036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233728">
            <a:extLst>
              <a:ext uri="{FF2B5EF4-FFF2-40B4-BE49-F238E27FC236}">
                <a16:creationId xmlns:a16="http://schemas.microsoft.com/office/drawing/2014/main" id="{EF3EFEA0-236F-2CBE-EED3-8A1346AE2A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D91F5EF-BFD0-1B12-4036-B53DA3AAB6F8}"/>
              </a:ext>
            </a:extLst>
          </p:cNvPr>
          <p:cNvSpPr txBox="1"/>
          <p:nvPr/>
        </p:nvSpPr>
        <p:spPr>
          <a:xfrm>
            <a:off x="2345583" y="1881798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3" name="yt_shape_14923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（重庆市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927" name="yt_table_14927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0966654"/>
                  </p:ext>
                </p:extLst>
              </p:nvPr>
            </p:nvGraphicFramePr>
            <p:xfrm>
              <a:off x="540000" y="3484984"/>
              <a:ext cx="7632320" cy="52178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8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88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927" name="yt_table_14927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30966654"/>
                  </p:ext>
                </p:extLst>
              </p:nvPr>
            </p:nvGraphicFramePr>
            <p:xfrm>
              <a:off x="540000" y="3484984"/>
              <a:ext cx="7632320" cy="52178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8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88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68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90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9211" r="-60526" b="-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44783" b="-287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924" name="yt_shape_14924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1974" y="1948291"/>
            <a:ext cx="1648288" cy="1624725"/>
            <a:chOff x="0" y="0"/>
            <a:chExt cx="1648288" cy="1624725"/>
          </a:xfrm>
        </p:grpSpPr>
        <p:pic>
          <p:nvPicPr>
            <p:cNvPr id="2" name="yt_image_14924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8288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26" name="yt_shape_14926"/>
            <p:cNvSpPr txBox="1"/>
            <p:nvPr/>
          </p:nvSpPr>
          <p:spPr>
            <a:xfrm>
              <a:off x="290863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928" name="yt_shape_14928"/>
          <p:cNvSpPr txBox="1"/>
          <p:nvPr/>
        </p:nvSpPr>
        <p:spPr>
          <a:xfrm>
            <a:off x="540119" y="39224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（合肥市五十中月考）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为圆心所作的半圆分别与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30" name="yt_table_1493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660429"/>
              </p:ext>
            </p:extLst>
          </p:nvPr>
        </p:nvGraphicFramePr>
        <p:xfrm>
          <a:off x="540000" y="4808222"/>
          <a:ext cx="1262063" cy="1901952"/>
        </p:xfrm>
        <a:graphic>
          <a:graphicData uri="http://schemas.openxmlformats.org/drawingml/2006/table">
            <a:tbl>
              <a:tblPr/>
              <a:tblGrid>
                <a:gridCol w="1262063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</a:tbl>
          </a:graphicData>
        </a:graphic>
      </p:graphicFrame>
      <p:pic>
        <p:nvPicPr>
          <p:cNvPr id="14929" name="yt_image_14929_skip" title="H_94.1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31586" y="5161409"/>
            <a:ext cx="2048005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860950A-485F-6672-9269-D9E97A49F22F}"/>
              </a:ext>
            </a:extLst>
          </p:cNvPr>
          <p:cNvSpPr txBox="1"/>
          <p:nvPr/>
        </p:nvSpPr>
        <p:spPr>
          <a:xfrm>
            <a:off x="9198821" y="133740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55A2BF-39ED-0ED8-CB18-4C6948D84665}"/>
              </a:ext>
            </a:extLst>
          </p:cNvPr>
          <p:cNvSpPr txBox="1"/>
          <p:nvPr/>
        </p:nvSpPr>
        <p:spPr>
          <a:xfrm>
            <a:off x="10481521" y="435117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2" name="yt_shape_14932"/>
          <p:cNvSpPr txBox="1"/>
          <p:nvPr/>
        </p:nvSpPr>
        <p:spPr>
          <a:xfrm>
            <a:off x="540000" y="900000"/>
            <a:ext cx="27251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简单证明</a:t>
            </a:r>
          </a:p>
        </p:txBody>
      </p:sp>
      <p:sp>
        <p:nvSpPr>
          <p:cNvPr id="14933" name="yt_shape_14933"/>
          <p:cNvSpPr txBox="1"/>
          <p:nvPr/>
        </p:nvSpPr>
        <p:spPr>
          <a:xfrm>
            <a:off x="540119" y="13487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936" name="yt_shape_14936"/>
          <p:cNvSpPr txBox="1"/>
          <p:nvPr/>
        </p:nvSpPr>
        <p:spPr>
          <a:xfrm>
            <a:off x="540000" y="2276872"/>
            <a:ext cx="4764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938" name="yt_shape_14938"/>
          <p:cNvSpPr txBox="1"/>
          <p:nvPr/>
        </p:nvSpPr>
        <p:spPr>
          <a:xfrm>
            <a:off x="540000" y="2918155"/>
            <a:ext cx="505946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9233951">
            <a:extLst>
              <a:ext uri="{FF2B5EF4-FFF2-40B4-BE49-F238E27FC236}">
                <a16:creationId xmlns:a16="http://schemas.microsoft.com/office/drawing/2014/main" id="{3DCF3CD0-C613-BEAD-80C0-A846B1E2DA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02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FC86AA-DC8D-E111-42A8-75398162B768}"/>
              </a:ext>
            </a:extLst>
          </p:cNvPr>
          <p:cNvSpPr txBox="1"/>
          <p:nvPr/>
        </p:nvSpPr>
        <p:spPr>
          <a:xfrm>
            <a:off x="449989" y="2871349"/>
            <a:ext cx="48667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219F20-4BF3-0B0F-39C6-0B9C4D60110B}"/>
              </a:ext>
            </a:extLst>
          </p:cNvPr>
          <p:cNvSpPr txBox="1"/>
          <p:nvPr/>
        </p:nvSpPr>
        <p:spPr>
          <a:xfrm>
            <a:off x="449989" y="3346837"/>
            <a:ext cx="51906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BB642D-17FF-31CC-5172-E13C8EC2051A}"/>
              </a:ext>
            </a:extLst>
          </p:cNvPr>
          <p:cNvSpPr txBox="1"/>
          <p:nvPr/>
        </p:nvSpPr>
        <p:spPr>
          <a:xfrm>
            <a:off x="449989" y="3822325"/>
            <a:ext cx="332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602EB6-3B3D-0872-9301-4F15C4FD2A71}"/>
              </a:ext>
            </a:extLst>
          </p:cNvPr>
          <p:cNvSpPr txBox="1"/>
          <p:nvPr/>
        </p:nvSpPr>
        <p:spPr>
          <a:xfrm>
            <a:off x="449989" y="4297813"/>
            <a:ext cx="422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493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27311" y="2362940"/>
            <a:ext cx="2424807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39" name="yt_shape_14939"/>
              <p:cNvSpPr txBox="1"/>
              <p:nvPr/>
            </p:nvSpPr>
            <p:spPr>
              <a:xfrm>
                <a:off x="540000" y="1449670"/>
                <a:ext cx="6065763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939" name="yt_shape_149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49670"/>
                <a:ext cx="6065763" cy="3987310"/>
              </a:xfrm>
              <a:prstGeom prst="rect">
                <a:avLst/>
              </a:prstGeom>
              <a:blipFill>
                <a:blip r:embed="rId2"/>
                <a:stretch>
                  <a:fillRect l="-3116" t="-1376" r="-2010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8EA86A1-A210-6E85-A9DB-1F35D4F7C455}"/>
              </a:ext>
            </a:extLst>
          </p:cNvPr>
          <p:cNvSpPr txBox="1"/>
          <p:nvPr/>
        </p:nvSpPr>
        <p:spPr>
          <a:xfrm>
            <a:off x="449989" y="1402864"/>
            <a:ext cx="518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501E51-9F8F-917F-2EAC-7B0D7C3EB6EE}"/>
              </a:ext>
            </a:extLst>
          </p:cNvPr>
          <p:cNvSpPr txBox="1"/>
          <p:nvPr/>
        </p:nvSpPr>
        <p:spPr>
          <a:xfrm>
            <a:off x="449989" y="1878352"/>
            <a:ext cx="6187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469222-8330-661B-6192-DAF4A7CE1150}"/>
              </a:ext>
            </a:extLst>
          </p:cNvPr>
          <p:cNvSpPr txBox="1"/>
          <p:nvPr/>
        </p:nvSpPr>
        <p:spPr>
          <a:xfrm>
            <a:off x="449989" y="2353840"/>
            <a:ext cx="422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BD6239-068E-868C-E60F-8034AF48987C}"/>
              </a:ext>
            </a:extLst>
          </p:cNvPr>
          <p:cNvSpPr txBox="1"/>
          <p:nvPr/>
        </p:nvSpPr>
        <p:spPr>
          <a:xfrm>
            <a:off x="449989" y="2829328"/>
            <a:ext cx="34951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5A8A8D9-7FA8-1AE8-B663-4FE33B8A4E54}"/>
                  </a:ext>
                </a:extLst>
              </p:cNvPr>
              <p:cNvSpPr txBox="1"/>
              <p:nvPr/>
            </p:nvSpPr>
            <p:spPr>
              <a:xfrm>
                <a:off x="449989" y="3304816"/>
                <a:ext cx="34852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5A8A8D9-7FA8-1AE8-B663-4FE33B8A4E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4816"/>
                <a:ext cx="3485261" cy="765061"/>
              </a:xfrm>
              <a:prstGeom prst="rect">
                <a:avLst/>
              </a:prstGeom>
              <a:blipFill>
                <a:blip r:embed="rId3"/>
                <a:stretch>
                  <a:fillRect l="-2797" r="-262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436B75B-7BD0-777F-86DF-ACC72BA0B6CC}"/>
              </a:ext>
            </a:extLst>
          </p:cNvPr>
          <p:cNvSpPr txBox="1"/>
          <p:nvPr/>
        </p:nvSpPr>
        <p:spPr>
          <a:xfrm>
            <a:off x="449989" y="3976265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A86686-6FA2-EE26-0E71-8129CB1BF1F5}"/>
              </a:ext>
            </a:extLst>
          </p:cNvPr>
          <p:cNvSpPr txBox="1"/>
          <p:nvPr/>
        </p:nvSpPr>
        <p:spPr>
          <a:xfrm>
            <a:off x="449989" y="4451753"/>
            <a:ext cx="251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0C2ACB4-9B36-25AE-7C2A-707CB59B7BA2}"/>
              </a:ext>
            </a:extLst>
          </p:cNvPr>
          <p:cNvSpPr txBox="1"/>
          <p:nvPr/>
        </p:nvSpPr>
        <p:spPr>
          <a:xfrm>
            <a:off x="449989" y="4927241"/>
            <a:ext cx="171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4937"/>
          <p:cNvSpPr txBox="1"/>
          <p:nvPr/>
        </p:nvSpPr>
        <p:spPr>
          <a:xfrm>
            <a:off x="540000" y="887062"/>
            <a:ext cx="64729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为多少度时，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" name="yt_image_1493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1353715"/>
            <a:ext cx="2424807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843</Words>
  <Application>Microsoft Office PowerPoint</Application>
  <PresentationFormat>宽屏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2023-10-20T19:06:59Z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