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5" r:id="rId3"/>
    <p:sldId id="394" r:id="rId4"/>
    <p:sldId id="392" r:id="rId5"/>
    <p:sldId id="391" r:id="rId6"/>
    <p:sldId id="389" r:id="rId7"/>
    <p:sldId id="388" r:id="rId8"/>
    <p:sldId id="387" r:id="rId9"/>
    <p:sldId id="386" r:id="rId10"/>
    <p:sldId id="384" r:id="rId11"/>
    <p:sldId id="383" r:id="rId12"/>
    <p:sldId id="382" r:id="rId13"/>
    <p:sldId id="380" r:id="rId14"/>
    <p:sldId id="379" r:id="rId15"/>
    <p:sldId id="378" r:id="rId16"/>
    <p:sldId id="377" r:id="rId17"/>
    <p:sldId id="376" r:id="rId18"/>
    <p:sldId id="374" r:id="rId19"/>
    <p:sldId id="396" r:id="rId20"/>
    <p:sldId id="372" r:id="rId21"/>
    <p:sldId id="371" r:id="rId22"/>
    <p:sldId id="370" r:id="rId23"/>
    <p:sldId id="369" r:id="rId24"/>
    <p:sldId id="368" r:id="rId25"/>
    <p:sldId id="367" r:id="rId26"/>
    <p:sldId id="397" r:id="rId27"/>
    <p:sldId id="398" r:id="rId28"/>
    <p:sldId id="401" r:id="rId29"/>
    <p:sldId id="400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12" autoAdjust="0"/>
    <p:restoredTop sz="94660" autoAdjust="0"/>
  </p:normalViewPr>
  <p:slideViewPr>
    <p:cSldViewPr>
      <p:cViewPr>
        <p:scale>
          <a:sx n="60" d="100"/>
          <a:sy n="60" d="100"/>
        </p:scale>
        <p:origin x="62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4D945-6259-16A8-5635-9764BF730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060848"/>
            <a:ext cx="10800000" cy="25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2D2D1E-1C89-5D3D-D73A-02607B2265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84" y="943422"/>
            <a:ext cx="10800000" cy="27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BE44E-5F20-4647-5998-8ABE1F8F9D13}"/>
              </a:ext>
            </a:extLst>
          </p:cNvPr>
          <p:cNvSpPr/>
          <p:nvPr/>
        </p:nvSpPr>
        <p:spPr bwMode="auto">
          <a:xfrm>
            <a:off x="10259950" y="2555963"/>
            <a:ext cx="295238" cy="28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D338782-35C8-4694-7A37-F04361227B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3" t="2080" r="43994"/>
          <a:stretch/>
        </p:blipFill>
        <p:spPr>
          <a:xfrm>
            <a:off x="4655840" y="3717032"/>
            <a:ext cx="2674887" cy="279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371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B92E46-61B8-0C13-781A-1E84498A0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1247120"/>
            <a:ext cx="10800000" cy="3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AA0DF3-390E-2E24-4309-CD124D9A3F59}"/>
              </a:ext>
            </a:extLst>
          </p:cNvPr>
          <p:cNvSpPr/>
          <p:nvPr/>
        </p:nvSpPr>
        <p:spPr bwMode="auto">
          <a:xfrm>
            <a:off x="10161118" y="2085708"/>
            <a:ext cx="285714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D338782-35C8-4694-7A37-F04361227B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13" t="23131" r="18218"/>
          <a:stretch/>
        </p:blipFill>
        <p:spPr>
          <a:xfrm>
            <a:off x="8904312" y="2554632"/>
            <a:ext cx="2232248" cy="2661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531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2C397-3900-2DDC-FFA2-39C9F9F062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4DE038-8A5E-A98B-9B6C-EC8F83407BAF}"/>
              </a:ext>
            </a:extLst>
          </p:cNvPr>
          <p:cNvSpPr/>
          <p:nvPr/>
        </p:nvSpPr>
        <p:spPr bwMode="auto">
          <a:xfrm>
            <a:off x="7481904" y="2537028"/>
            <a:ext cx="447619" cy="28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2F36BB-A319-CAA2-2690-013C8500EE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31"/>
          <a:stretch/>
        </p:blipFill>
        <p:spPr>
          <a:xfrm>
            <a:off x="4787852" y="3212976"/>
            <a:ext cx="2664296" cy="31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29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6D34A-9D1A-83CE-805E-8DD773DF62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70BD44-151A-0EC0-7A27-B82BBBC4CF12}"/>
              </a:ext>
            </a:extLst>
          </p:cNvPr>
          <p:cNvSpPr/>
          <p:nvPr/>
        </p:nvSpPr>
        <p:spPr bwMode="auto">
          <a:xfrm>
            <a:off x="2120000" y="2435478"/>
            <a:ext cx="752380" cy="325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2F36BB-A319-CAA2-2690-013C8500EE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3" t="19470" r="45327"/>
          <a:stretch/>
        </p:blipFill>
        <p:spPr>
          <a:xfrm>
            <a:off x="4787852" y="3429000"/>
            <a:ext cx="2664296" cy="256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566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EB53B-253E-5259-E48F-819C8AA60C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0CA2F9-7414-8147-71E0-DA6ADC383219}"/>
              </a:ext>
            </a:extLst>
          </p:cNvPr>
          <p:cNvSpPr/>
          <p:nvPr/>
        </p:nvSpPr>
        <p:spPr bwMode="auto">
          <a:xfrm>
            <a:off x="3862857" y="3068470"/>
            <a:ext cx="476190" cy="285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2F36BB-A319-CAA2-2690-013C8500EE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0" t="18198" r="7990"/>
          <a:stretch/>
        </p:blipFill>
        <p:spPr>
          <a:xfrm>
            <a:off x="4341711" y="3861048"/>
            <a:ext cx="3528392" cy="260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806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04665-1D0B-1BC2-BCF5-2319F524A2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0A0BD-066C-D61E-5A24-EFFD02A308A7}"/>
              </a:ext>
            </a:extLst>
          </p:cNvPr>
          <p:cNvSpPr/>
          <p:nvPr/>
        </p:nvSpPr>
        <p:spPr bwMode="auto">
          <a:xfrm>
            <a:off x="5929523" y="3661348"/>
            <a:ext cx="752380" cy="324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C8CB94-85AF-8F8D-11D9-F8943E3D5759}"/>
              </a:ext>
            </a:extLst>
          </p:cNvPr>
          <p:cNvSpPr/>
          <p:nvPr/>
        </p:nvSpPr>
        <p:spPr bwMode="auto">
          <a:xfrm>
            <a:off x="4386666" y="4500577"/>
            <a:ext cx="514285" cy="391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42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2C8B9-A8DB-430F-9A14-2351CA1486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68916"/>
            <a:ext cx="9912504" cy="6316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1DDDA-240C-6DAF-BD44-F6C565A4BE2E}"/>
              </a:ext>
            </a:extLst>
          </p:cNvPr>
          <p:cNvSpPr/>
          <p:nvPr/>
        </p:nvSpPr>
        <p:spPr bwMode="auto">
          <a:xfrm>
            <a:off x="1253211" y="2581086"/>
            <a:ext cx="4888371" cy="350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CF6B69-CF6C-D700-4C37-AF47FBA269ED}"/>
              </a:ext>
            </a:extLst>
          </p:cNvPr>
          <p:cNvSpPr/>
          <p:nvPr/>
        </p:nvSpPr>
        <p:spPr bwMode="auto">
          <a:xfrm>
            <a:off x="1296917" y="3158492"/>
            <a:ext cx="1547189" cy="236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442945-113F-B095-F773-F95D5438E13E}"/>
              </a:ext>
            </a:extLst>
          </p:cNvPr>
          <p:cNvSpPr/>
          <p:nvPr/>
        </p:nvSpPr>
        <p:spPr bwMode="auto">
          <a:xfrm>
            <a:off x="1296917" y="3700904"/>
            <a:ext cx="2316413" cy="271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BC6D14-3403-0E5B-BD75-E2289091F6EC}"/>
              </a:ext>
            </a:extLst>
          </p:cNvPr>
          <p:cNvSpPr/>
          <p:nvPr/>
        </p:nvSpPr>
        <p:spPr bwMode="auto">
          <a:xfrm>
            <a:off x="1296917" y="4243315"/>
            <a:ext cx="2298931" cy="271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D6C187-34E7-143C-1515-4AA6EE14033D}"/>
              </a:ext>
            </a:extLst>
          </p:cNvPr>
          <p:cNvSpPr/>
          <p:nvPr/>
        </p:nvSpPr>
        <p:spPr bwMode="auto">
          <a:xfrm>
            <a:off x="1296917" y="4811973"/>
            <a:ext cx="3374097" cy="306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292359-6CCA-95CD-DF5B-F2F7A647BC56}"/>
              </a:ext>
            </a:extLst>
          </p:cNvPr>
          <p:cNvSpPr/>
          <p:nvPr/>
        </p:nvSpPr>
        <p:spPr bwMode="auto">
          <a:xfrm>
            <a:off x="1305659" y="5406875"/>
            <a:ext cx="2106626" cy="297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92F9B0-0E3B-A221-A747-F3672EF6B921}"/>
              </a:ext>
            </a:extLst>
          </p:cNvPr>
          <p:cNvSpPr/>
          <p:nvPr/>
        </p:nvSpPr>
        <p:spPr bwMode="auto">
          <a:xfrm>
            <a:off x="1296917" y="5993029"/>
            <a:ext cx="3374097" cy="665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51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ADC09-7720-0863-25FD-8B2DE0E14D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91"/>
          <a:stretch/>
        </p:blipFill>
        <p:spPr>
          <a:xfrm>
            <a:off x="177065" y="762251"/>
            <a:ext cx="9772650" cy="364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654838-62E6-81E2-0C45-6526DA9EA0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9" r="26883" b="17491"/>
          <a:stretch/>
        </p:blipFill>
        <p:spPr>
          <a:xfrm>
            <a:off x="9376090" y="3861048"/>
            <a:ext cx="2790246" cy="266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E654838-62E6-81E2-0C45-6526DA9EA0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61" r="10932"/>
          <a:stretch/>
        </p:blipFill>
        <p:spPr>
          <a:xfrm>
            <a:off x="711238" y="4320729"/>
            <a:ext cx="8704304" cy="106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4988EE-BB51-5339-7025-FCF2A6CBBF71}"/>
              </a:ext>
            </a:extLst>
          </p:cNvPr>
          <p:cNvSpPr/>
          <p:nvPr/>
        </p:nvSpPr>
        <p:spPr bwMode="auto">
          <a:xfrm>
            <a:off x="609113" y="4402743"/>
            <a:ext cx="8712968" cy="391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4988EE-BB51-5339-7025-FCF2A6CBBF71}"/>
              </a:ext>
            </a:extLst>
          </p:cNvPr>
          <p:cNvSpPr/>
          <p:nvPr/>
        </p:nvSpPr>
        <p:spPr bwMode="auto">
          <a:xfrm>
            <a:off x="609113" y="4953733"/>
            <a:ext cx="5112568" cy="339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6090" y="3894048"/>
            <a:ext cx="2768822" cy="2643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469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B2587-65DF-0D49-D9F3-7A2372F1D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44857"/>
            <a:ext cx="8328328" cy="5987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29A70-AF7D-C975-DB22-D3A93472EA27}"/>
              </a:ext>
            </a:extLst>
          </p:cNvPr>
          <p:cNvSpPr/>
          <p:nvPr/>
        </p:nvSpPr>
        <p:spPr bwMode="auto">
          <a:xfrm>
            <a:off x="1167996" y="2258171"/>
            <a:ext cx="4241833" cy="285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AD8962-9A68-9FC0-4D95-53B4AE7007F9}"/>
              </a:ext>
            </a:extLst>
          </p:cNvPr>
          <p:cNvSpPr/>
          <p:nvPr/>
        </p:nvSpPr>
        <p:spPr bwMode="auto">
          <a:xfrm>
            <a:off x="1204717" y="3088290"/>
            <a:ext cx="2900961" cy="257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72010BC-0693-DB22-CBDB-BCC35F8849C2}"/>
              </a:ext>
            </a:extLst>
          </p:cNvPr>
          <p:cNvSpPr/>
          <p:nvPr/>
        </p:nvSpPr>
        <p:spPr bwMode="auto">
          <a:xfrm>
            <a:off x="1204717" y="3507023"/>
            <a:ext cx="5287827" cy="249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FD9C123-0BFB-7EBE-FF8C-8689D823D57F}"/>
              </a:ext>
            </a:extLst>
          </p:cNvPr>
          <p:cNvSpPr/>
          <p:nvPr/>
        </p:nvSpPr>
        <p:spPr bwMode="auto">
          <a:xfrm>
            <a:off x="995674" y="3925754"/>
            <a:ext cx="3928616" cy="373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F79D58D-E95C-C173-7EE1-6F1F37903D2C}"/>
              </a:ext>
            </a:extLst>
          </p:cNvPr>
          <p:cNvSpPr/>
          <p:nvPr/>
        </p:nvSpPr>
        <p:spPr bwMode="auto">
          <a:xfrm>
            <a:off x="1204717" y="4425296"/>
            <a:ext cx="1755264" cy="205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59ED54C-B877-FE55-748B-23E3B9A6DF03}"/>
              </a:ext>
            </a:extLst>
          </p:cNvPr>
          <p:cNvSpPr/>
          <p:nvPr/>
        </p:nvSpPr>
        <p:spPr bwMode="auto">
          <a:xfrm>
            <a:off x="1204717" y="4844029"/>
            <a:ext cx="2555782" cy="227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D1C570B-6291-EDAE-D805-76DCB0F25919}"/>
              </a:ext>
            </a:extLst>
          </p:cNvPr>
          <p:cNvSpPr/>
          <p:nvPr/>
        </p:nvSpPr>
        <p:spPr bwMode="auto">
          <a:xfrm>
            <a:off x="1204717" y="5226031"/>
            <a:ext cx="2335457" cy="257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132E7F4-FDD4-EFE6-90B1-5ACEB39EF46B}"/>
              </a:ext>
            </a:extLst>
          </p:cNvPr>
          <p:cNvSpPr/>
          <p:nvPr/>
        </p:nvSpPr>
        <p:spPr bwMode="auto">
          <a:xfrm>
            <a:off x="1204717" y="5616832"/>
            <a:ext cx="5178130" cy="600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022368C-B779-1070-3F47-7BC909CB6631}"/>
              </a:ext>
            </a:extLst>
          </p:cNvPr>
          <p:cNvSpPr/>
          <p:nvPr/>
        </p:nvSpPr>
        <p:spPr bwMode="auto">
          <a:xfrm>
            <a:off x="1204717" y="6401421"/>
            <a:ext cx="3216761" cy="271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437" y="2173652"/>
            <a:ext cx="1746468" cy="1520734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CF29A70-AF7D-C975-DB22-D3A93472EA27}"/>
              </a:ext>
            </a:extLst>
          </p:cNvPr>
          <p:cNvSpPr/>
          <p:nvPr/>
        </p:nvSpPr>
        <p:spPr bwMode="auto">
          <a:xfrm>
            <a:off x="1133787" y="2608528"/>
            <a:ext cx="4241833" cy="349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6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C9E86CC-6913-AA20-BC79-E8CFE67B6D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89"/>
          <a:stretch/>
        </p:blipFill>
        <p:spPr>
          <a:xfrm>
            <a:off x="551384" y="891410"/>
            <a:ext cx="11233248" cy="5489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382" y="4065268"/>
            <a:ext cx="2276832" cy="21782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5C762-1D64-D1D9-882F-5783F0ACACFB}"/>
              </a:ext>
            </a:extLst>
          </p:cNvPr>
          <p:cNvSpPr/>
          <p:nvPr/>
        </p:nvSpPr>
        <p:spPr bwMode="auto">
          <a:xfrm>
            <a:off x="1066064" y="4031991"/>
            <a:ext cx="2869696" cy="477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3CD2F7-DEC7-51F7-D93D-3F1AF49A2C67}"/>
              </a:ext>
            </a:extLst>
          </p:cNvPr>
          <p:cNvSpPr/>
          <p:nvPr/>
        </p:nvSpPr>
        <p:spPr bwMode="auto">
          <a:xfrm>
            <a:off x="1066064" y="5128661"/>
            <a:ext cx="7205518" cy="111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55C762-1D64-D1D9-882F-5783F0ACACFB}"/>
              </a:ext>
            </a:extLst>
          </p:cNvPr>
          <p:cNvSpPr/>
          <p:nvPr/>
        </p:nvSpPr>
        <p:spPr bwMode="auto">
          <a:xfrm>
            <a:off x="3935760" y="4031990"/>
            <a:ext cx="4815204" cy="477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55C762-1D64-D1D9-882F-5783F0ACACFB}"/>
              </a:ext>
            </a:extLst>
          </p:cNvPr>
          <p:cNvSpPr/>
          <p:nvPr/>
        </p:nvSpPr>
        <p:spPr bwMode="auto">
          <a:xfrm>
            <a:off x="1066064" y="4581128"/>
            <a:ext cx="3013712" cy="42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55C762-1D64-D1D9-882F-5783F0ACACFB}"/>
              </a:ext>
            </a:extLst>
          </p:cNvPr>
          <p:cNvSpPr/>
          <p:nvPr/>
        </p:nvSpPr>
        <p:spPr bwMode="auto">
          <a:xfrm>
            <a:off x="4079776" y="4581128"/>
            <a:ext cx="4671188" cy="427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03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51113-E8D7-CEDC-81A8-F24E5ABD66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700808"/>
            <a:ext cx="10800000" cy="33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9F3964-C679-1390-4A21-948ABFE22B2B}"/>
              </a:ext>
            </a:extLst>
          </p:cNvPr>
          <p:cNvSpPr/>
          <p:nvPr/>
        </p:nvSpPr>
        <p:spPr bwMode="auto">
          <a:xfrm>
            <a:off x="10280534" y="2597791"/>
            <a:ext cx="295238" cy="286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43532D-312E-FD21-7014-BCCE3515E2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32" r="50222" b="59881"/>
          <a:stretch/>
        </p:blipFill>
        <p:spPr>
          <a:xfrm>
            <a:off x="640976" y="1052736"/>
            <a:ext cx="5376000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384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DC9E86CC-6913-AA20-BC79-E8CFE67B6D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97" r="24401"/>
          <a:stretch/>
        </p:blipFill>
        <p:spPr>
          <a:xfrm>
            <a:off x="191344" y="1124744"/>
            <a:ext cx="7776864" cy="384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58F9122-6688-A60E-C21B-DD89DBC810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972069"/>
            <a:ext cx="10287000" cy="162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619DEF-FFD5-9904-127E-2FB1F7440532}"/>
              </a:ext>
            </a:extLst>
          </p:cNvPr>
          <p:cNvSpPr/>
          <p:nvPr/>
        </p:nvSpPr>
        <p:spPr bwMode="auto">
          <a:xfrm>
            <a:off x="551384" y="1124743"/>
            <a:ext cx="7416824" cy="504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619DEF-FFD5-9904-127E-2FB1F7440532}"/>
              </a:ext>
            </a:extLst>
          </p:cNvPr>
          <p:cNvSpPr/>
          <p:nvPr/>
        </p:nvSpPr>
        <p:spPr bwMode="auto">
          <a:xfrm>
            <a:off x="551384" y="4416558"/>
            <a:ext cx="3672408" cy="1214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619DEF-FFD5-9904-127E-2FB1F7440532}"/>
              </a:ext>
            </a:extLst>
          </p:cNvPr>
          <p:cNvSpPr/>
          <p:nvPr/>
        </p:nvSpPr>
        <p:spPr bwMode="auto">
          <a:xfrm>
            <a:off x="551384" y="5864423"/>
            <a:ext cx="6984776" cy="730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C9E86CC-6913-AA20-BC79-E8CFE67B6D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0" t="35274" b="34789"/>
          <a:stretch/>
        </p:blipFill>
        <p:spPr>
          <a:xfrm>
            <a:off x="8602878" y="1042213"/>
            <a:ext cx="2808312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5939" y="1258238"/>
            <a:ext cx="2298469" cy="219892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2619DEF-FFD5-9904-127E-2FB1F7440532}"/>
              </a:ext>
            </a:extLst>
          </p:cNvPr>
          <p:cNvSpPr/>
          <p:nvPr/>
        </p:nvSpPr>
        <p:spPr bwMode="auto">
          <a:xfrm>
            <a:off x="551384" y="1628800"/>
            <a:ext cx="2808312" cy="555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2619DEF-FFD5-9904-127E-2FB1F7440532}"/>
              </a:ext>
            </a:extLst>
          </p:cNvPr>
          <p:cNvSpPr/>
          <p:nvPr/>
        </p:nvSpPr>
        <p:spPr bwMode="auto">
          <a:xfrm>
            <a:off x="551384" y="2184311"/>
            <a:ext cx="2232248" cy="555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619DEF-FFD5-9904-127E-2FB1F7440532}"/>
              </a:ext>
            </a:extLst>
          </p:cNvPr>
          <p:cNvSpPr/>
          <p:nvPr/>
        </p:nvSpPr>
        <p:spPr bwMode="auto">
          <a:xfrm>
            <a:off x="551384" y="2739824"/>
            <a:ext cx="2520280" cy="565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619DEF-FFD5-9904-127E-2FB1F7440532}"/>
              </a:ext>
            </a:extLst>
          </p:cNvPr>
          <p:cNvSpPr/>
          <p:nvPr/>
        </p:nvSpPr>
        <p:spPr bwMode="auto">
          <a:xfrm>
            <a:off x="551384" y="3305535"/>
            <a:ext cx="2520280" cy="55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2619DEF-FFD5-9904-127E-2FB1F7440532}"/>
              </a:ext>
            </a:extLst>
          </p:cNvPr>
          <p:cNvSpPr/>
          <p:nvPr/>
        </p:nvSpPr>
        <p:spPr bwMode="auto">
          <a:xfrm>
            <a:off x="551384" y="3861045"/>
            <a:ext cx="7416824" cy="555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27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EFC66-F857-7A54-8FF9-D21747C85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27732A-8269-7BDC-BAAE-15094AA0D630}"/>
              </a:ext>
            </a:extLst>
          </p:cNvPr>
          <p:cNvSpPr/>
          <p:nvPr/>
        </p:nvSpPr>
        <p:spPr bwMode="auto">
          <a:xfrm>
            <a:off x="5910476" y="2355152"/>
            <a:ext cx="447619" cy="286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10D647-9554-286F-971F-029E09E10F7F}"/>
              </a:ext>
            </a:extLst>
          </p:cNvPr>
          <p:cNvSpPr/>
          <p:nvPr/>
        </p:nvSpPr>
        <p:spPr bwMode="auto">
          <a:xfrm>
            <a:off x="1339046" y="4091247"/>
            <a:ext cx="6053097" cy="343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E4E47C-8A7F-1C3C-8B5A-DB1B4CC383DC}"/>
              </a:ext>
            </a:extLst>
          </p:cNvPr>
          <p:cNvSpPr/>
          <p:nvPr/>
        </p:nvSpPr>
        <p:spPr bwMode="auto">
          <a:xfrm>
            <a:off x="1348571" y="4434649"/>
            <a:ext cx="3457142" cy="524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B61FF9-D380-CD42-216B-07971196F624}"/>
              </a:ext>
            </a:extLst>
          </p:cNvPr>
          <p:cNvSpPr/>
          <p:nvPr/>
        </p:nvSpPr>
        <p:spPr bwMode="auto">
          <a:xfrm>
            <a:off x="1310476" y="4959293"/>
            <a:ext cx="4838095" cy="524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FFC9D9A-FF07-18EB-A1B6-8AA94DB57AC4}"/>
              </a:ext>
            </a:extLst>
          </p:cNvPr>
          <p:cNvSpPr/>
          <p:nvPr/>
        </p:nvSpPr>
        <p:spPr bwMode="auto">
          <a:xfrm>
            <a:off x="1348571" y="5483937"/>
            <a:ext cx="5133333" cy="534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D0CF6FD-472A-9EF0-5907-C2B7252B968B}"/>
              </a:ext>
            </a:extLst>
          </p:cNvPr>
          <p:cNvSpPr/>
          <p:nvPr/>
        </p:nvSpPr>
        <p:spPr bwMode="auto">
          <a:xfrm>
            <a:off x="1348571" y="6266134"/>
            <a:ext cx="1695238" cy="33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7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A1E9A-1047-EF44-69F3-1741FF7E8B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472AF-4F3A-2319-01D0-43AD00E187DA}"/>
              </a:ext>
            </a:extLst>
          </p:cNvPr>
          <p:cNvSpPr/>
          <p:nvPr/>
        </p:nvSpPr>
        <p:spPr bwMode="auto">
          <a:xfrm>
            <a:off x="681904" y="1134082"/>
            <a:ext cx="6854256" cy="333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669353-3D93-05EA-00F3-ACC2117E2A77}"/>
              </a:ext>
            </a:extLst>
          </p:cNvPr>
          <p:cNvSpPr/>
          <p:nvPr/>
        </p:nvSpPr>
        <p:spPr bwMode="auto">
          <a:xfrm>
            <a:off x="681904" y="1467780"/>
            <a:ext cx="4209523" cy="505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109CDC-DB54-B6B3-E269-10F54A38BC05}"/>
              </a:ext>
            </a:extLst>
          </p:cNvPr>
          <p:cNvSpPr/>
          <p:nvPr/>
        </p:nvSpPr>
        <p:spPr bwMode="auto">
          <a:xfrm>
            <a:off x="681904" y="2249589"/>
            <a:ext cx="5414096" cy="64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151061F-051A-C7CC-8027-C083893918DF}"/>
              </a:ext>
            </a:extLst>
          </p:cNvPr>
          <p:cNvSpPr/>
          <p:nvPr/>
        </p:nvSpPr>
        <p:spPr bwMode="auto">
          <a:xfrm>
            <a:off x="681904" y="3174410"/>
            <a:ext cx="2933333" cy="63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EC8F1E-B1CA-258B-53E4-4BBBC7651EF6}"/>
              </a:ext>
            </a:extLst>
          </p:cNvPr>
          <p:cNvSpPr/>
          <p:nvPr/>
        </p:nvSpPr>
        <p:spPr bwMode="auto">
          <a:xfrm>
            <a:off x="681904" y="4089698"/>
            <a:ext cx="3104761" cy="295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1110370"/>
            <a:ext cx="2304256" cy="236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92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FCE0B1-7A34-F0F1-69FD-3305ED121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57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92FCC-4DD3-4451-F879-C9DAE6D716BA}"/>
              </a:ext>
            </a:extLst>
          </p:cNvPr>
          <p:cNvSpPr/>
          <p:nvPr/>
        </p:nvSpPr>
        <p:spPr bwMode="auto">
          <a:xfrm>
            <a:off x="1320000" y="3425724"/>
            <a:ext cx="3971428" cy="333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7601BA-4152-E4B5-E5E8-3AE7858D11EF}"/>
              </a:ext>
            </a:extLst>
          </p:cNvPr>
          <p:cNvSpPr/>
          <p:nvPr/>
        </p:nvSpPr>
        <p:spPr bwMode="auto">
          <a:xfrm>
            <a:off x="1367619" y="3959635"/>
            <a:ext cx="3695238" cy="333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4622AC-EC3E-1936-80DF-C016F47CB356}"/>
              </a:ext>
            </a:extLst>
          </p:cNvPr>
          <p:cNvSpPr/>
          <p:nvPr/>
        </p:nvSpPr>
        <p:spPr bwMode="auto">
          <a:xfrm>
            <a:off x="1367619" y="4503079"/>
            <a:ext cx="3152380" cy="324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58A727-844E-F3A5-FC49-D7B460D54861}"/>
              </a:ext>
            </a:extLst>
          </p:cNvPr>
          <p:cNvSpPr/>
          <p:nvPr/>
        </p:nvSpPr>
        <p:spPr bwMode="auto">
          <a:xfrm>
            <a:off x="1367619" y="5036989"/>
            <a:ext cx="3647619" cy="305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B13C689-32B4-289A-90FF-7202846EB127}"/>
              </a:ext>
            </a:extLst>
          </p:cNvPr>
          <p:cNvSpPr/>
          <p:nvPr/>
        </p:nvSpPr>
        <p:spPr bwMode="auto">
          <a:xfrm>
            <a:off x="1199456" y="5580433"/>
            <a:ext cx="4558638" cy="324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B180B5F-0909-5261-D44E-0C2927F1C8B4}"/>
              </a:ext>
            </a:extLst>
          </p:cNvPr>
          <p:cNvSpPr/>
          <p:nvPr/>
        </p:nvSpPr>
        <p:spPr bwMode="auto">
          <a:xfrm>
            <a:off x="1367619" y="6142945"/>
            <a:ext cx="5780952" cy="48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390726"/>
            <a:ext cx="3017520" cy="221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8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4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9D3F8-FEF0-E17D-9136-F0D7EF865B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95312"/>
            <a:ext cx="10800000" cy="484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2A3288-75AD-F753-A014-DCA0B5E64BE5}"/>
              </a:ext>
            </a:extLst>
          </p:cNvPr>
          <p:cNvSpPr/>
          <p:nvPr/>
        </p:nvSpPr>
        <p:spPr bwMode="auto">
          <a:xfrm>
            <a:off x="681903" y="1395312"/>
            <a:ext cx="6819047" cy="45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49DF3D-909A-AAF9-DCB5-AA05B61BACD1}"/>
              </a:ext>
            </a:extLst>
          </p:cNvPr>
          <p:cNvSpPr/>
          <p:nvPr/>
        </p:nvSpPr>
        <p:spPr bwMode="auto">
          <a:xfrm>
            <a:off x="681904" y="2110173"/>
            <a:ext cx="4085714" cy="65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697E620-BF88-A196-2D47-7B2D3DB1F18D}"/>
              </a:ext>
            </a:extLst>
          </p:cNvPr>
          <p:cNvSpPr/>
          <p:nvPr/>
        </p:nvSpPr>
        <p:spPr bwMode="auto">
          <a:xfrm>
            <a:off x="681903" y="4435857"/>
            <a:ext cx="9755369" cy="1801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5582" y="1096714"/>
            <a:ext cx="2430937" cy="1833166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349DF3D-909A-AAF9-DCB5-AA05B61BACD1}"/>
              </a:ext>
            </a:extLst>
          </p:cNvPr>
          <p:cNvSpPr/>
          <p:nvPr/>
        </p:nvSpPr>
        <p:spPr bwMode="auto">
          <a:xfrm>
            <a:off x="479376" y="3063322"/>
            <a:ext cx="9433048" cy="1191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794" y="1019178"/>
            <a:ext cx="2600131" cy="191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28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9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C9017-5AF2-375B-B5F2-1ABEFD1BA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836712"/>
            <a:ext cx="10800000" cy="187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7D3F81-EC44-038B-CFDD-033EC72AD0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54"/>
          <a:stretch/>
        </p:blipFill>
        <p:spPr>
          <a:xfrm>
            <a:off x="1055440" y="2645641"/>
            <a:ext cx="10663333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022748" y="3293712"/>
            <a:ext cx="377710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8208" y="3293712"/>
            <a:ext cx="2912364" cy="21362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022748" y="3866840"/>
            <a:ext cx="377710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983842" y="4361845"/>
            <a:ext cx="377710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055440" y="4961761"/>
            <a:ext cx="3777107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055440" y="5513973"/>
            <a:ext cx="66247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941696" y="6066185"/>
            <a:ext cx="662473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17D3F81-EC44-038B-CFDD-033EC72AD0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7" r="20316"/>
          <a:stretch/>
        </p:blipFill>
        <p:spPr>
          <a:xfrm>
            <a:off x="479376" y="980728"/>
            <a:ext cx="8496944" cy="4656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17D3F81-EC44-038B-CFDD-033EC72AD0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94" t="6759" r="5942" b="68238"/>
          <a:stretch/>
        </p:blipFill>
        <p:spPr>
          <a:xfrm>
            <a:off x="9264353" y="1268760"/>
            <a:ext cx="2527379" cy="1684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79376" y="980728"/>
            <a:ext cx="74168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83858" y="1484784"/>
            <a:ext cx="7700373" cy="587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83858" y="2144057"/>
            <a:ext cx="8420454" cy="708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07368" y="3032273"/>
            <a:ext cx="741682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08176" y="3584217"/>
            <a:ext cx="849613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37781" y="4123594"/>
            <a:ext cx="849613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07368" y="4662971"/>
            <a:ext cx="849613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07367" y="5190623"/>
            <a:ext cx="849613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2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3F25692-3DF9-5E0C-C922-327977C0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11"/>
          <a:stretch/>
        </p:blipFill>
        <p:spPr>
          <a:xfrm>
            <a:off x="551387" y="764705"/>
            <a:ext cx="11089229" cy="426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4764429"/>
            <a:ext cx="4608512" cy="19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4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3F25692-3DF9-5E0C-C922-327977C0D8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90" b="-294"/>
          <a:stretch/>
        </p:blipFill>
        <p:spPr>
          <a:xfrm>
            <a:off x="695400" y="828599"/>
            <a:ext cx="10585176" cy="588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50573"/>
          <a:stretch/>
        </p:blipFill>
        <p:spPr>
          <a:xfrm>
            <a:off x="5735341" y="963823"/>
            <a:ext cx="2592907" cy="22285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07933" y="994144"/>
            <a:ext cx="4503254" cy="939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50645" y="1992964"/>
            <a:ext cx="2109051" cy="440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72000" y="2519997"/>
            <a:ext cx="3599864" cy="523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311736" y="3043376"/>
            <a:ext cx="4784264" cy="483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27947" y="3613121"/>
            <a:ext cx="1987734" cy="437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8544272" y="963823"/>
            <a:ext cx="2559038" cy="2228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27946" y="4136501"/>
            <a:ext cx="4507395" cy="483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27947" y="4619910"/>
            <a:ext cx="3859942" cy="503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27947" y="5206113"/>
            <a:ext cx="5948174" cy="52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27947" y="5709133"/>
            <a:ext cx="2131750" cy="54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1227947" y="6232513"/>
            <a:ext cx="3355886" cy="484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74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46799AC-3DFF-D506-A6FA-BE9F4C1E9E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9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43F25692-3DF9-5E0C-C922-327977C0D8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67" t="41022" r="1" b="35226"/>
          <a:stretch/>
        </p:blipFill>
        <p:spPr>
          <a:xfrm>
            <a:off x="9202969" y="1192662"/>
            <a:ext cx="2581663" cy="207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644689" y="1079420"/>
            <a:ext cx="4197349" cy="415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702338" y="1637528"/>
            <a:ext cx="805795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615496" y="2161106"/>
            <a:ext cx="418984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720000" y="2684684"/>
            <a:ext cx="4223872" cy="45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730018" y="3266923"/>
            <a:ext cx="4189847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618167" y="3769973"/>
            <a:ext cx="4223872" cy="45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507444" y="4282879"/>
            <a:ext cx="6380643" cy="45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405870" y="4875790"/>
            <a:ext cx="6380643" cy="45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F5607A-06D7-8D5D-E723-88963A131488}"/>
              </a:ext>
            </a:extLst>
          </p:cNvPr>
          <p:cNvSpPr/>
          <p:nvPr/>
        </p:nvSpPr>
        <p:spPr bwMode="auto">
          <a:xfrm>
            <a:off x="610009" y="5368168"/>
            <a:ext cx="6380643" cy="45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l="51039" t="-2006" r="-466" b="2006"/>
          <a:stretch/>
        </p:blipFill>
        <p:spPr>
          <a:xfrm>
            <a:off x="9341498" y="1192662"/>
            <a:ext cx="2331410" cy="200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9A8D9-35C9-A2A6-2BD3-40F9FE51B0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6FACF-D63A-7B7C-D3F0-34D174F20F49}"/>
              </a:ext>
            </a:extLst>
          </p:cNvPr>
          <p:cNvSpPr/>
          <p:nvPr/>
        </p:nvSpPr>
        <p:spPr bwMode="auto">
          <a:xfrm>
            <a:off x="10386666" y="1858542"/>
            <a:ext cx="295238" cy="295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D2AAACA-47AD-0D23-DE4C-02A56DCB3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/>
          <a:stretch/>
        </p:blipFill>
        <p:spPr>
          <a:xfrm>
            <a:off x="5016176" y="3068960"/>
            <a:ext cx="2207648" cy="31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93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14413-5BB2-6746-D59C-C9651A885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44552"/>
            <a:ext cx="10800000" cy="28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B711A-E69F-9C62-9967-88CD6EE75F4D}"/>
              </a:ext>
            </a:extLst>
          </p:cNvPr>
          <p:cNvSpPr/>
          <p:nvPr/>
        </p:nvSpPr>
        <p:spPr bwMode="auto">
          <a:xfrm>
            <a:off x="10362666" y="1865819"/>
            <a:ext cx="295238" cy="286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D2AAACA-47AD-0D23-DE4C-02A56DCB38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6" r="45328"/>
          <a:stretch/>
        </p:blipFill>
        <p:spPr>
          <a:xfrm>
            <a:off x="4727848" y="3736552"/>
            <a:ext cx="2736304" cy="310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2058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99780-7D80-4915-B9BB-C942EAFBB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82AEA0-18FE-CCF6-A1CC-E8F34ECDE5F6}"/>
              </a:ext>
            </a:extLst>
          </p:cNvPr>
          <p:cNvSpPr/>
          <p:nvPr/>
        </p:nvSpPr>
        <p:spPr bwMode="auto">
          <a:xfrm>
            <a:off x="10405714" y="2601328"/>
            <a:ext cx="266666" cy="285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CB6D02-6685-89E6-838E-2A8163894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32"/>
          <a:stretch/>
        </p:blipFill>
        <p:spPr>
          <a:xfrm>
            <a:off x="5219900" y="3840000"/>
            <a:ext cx="1800200" cy="29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061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3E75F-CEFE-04BF-7F50-C7AE42B11E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BEABDA-435E-97B4-A7FC-AFA8C25795CC}"/>
              </a:ext>
            </a:extLst>
          </p:cNvPr>
          <p:cNvSpPr/>
          <p:nvPr/>
        </p:nvSpPr>
        <p:spPr bwMode="auto">
          <a:xfrm>
            <a:off x="10358095" y="2505649"/>
            <a:ext cx="333333" cy="28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CB6D02-6685-89E6-838E-2A8163894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6" r="55995"/>
          <a:stretch/>
        </p:blipFill>
        <p:spPr>
          <a:xfrm>
            <a:off x="5111888" y="3744000"/>
            <a:ext cx="2016224" cy="29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636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49204-98BA-A8CF-B6F6-DAFAA8BD8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A1508-1A8F-8E53-9C93-A521C89DE8BD}"/>
              </a:ext>
            </a:extLst>
          </p:cNvPr>
          <p:cNvSpPr/>
          <p:nvPr/>
        </p:nvSpPr>
        <p:spPr bwMode="auto">
          <a:xfrm>
            <a:off x="10405714" y="1830358"/>
            <a:ext cx="266666" cy="286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CB6D02-6685-89E6-838E-2A8163894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9" r="22658"/>
          <a:stretch/>
        </p:blipFill>
        <p:spPr>
          <a:xfrm>
            <a:off x="4823856" y="3528000"/>
            <a:ext cx="2592288" cy="294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191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998AE-6FF4-3AB2-F9B7-8B6A0CE84C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7DCA40-B779-6ED9-51B9-0174356D39E2}"/>
              </a:ext>
            </a:extLst>
          </p:cNvPr>
          <p:cNvSpPr/>
          <p:nvPr/>
        </p:nvSpPr>
        <p:spPr bwMode="auto">
          <a:xfrm>
            <a:off x="10405714" y="1973095"/>
            <a:ext cx="266666" cy="28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05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78D86-8488-A31C-79A0-2D627D4BC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4" y="827984"/>
            <a:ext cx="10800000" cy="388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49E2B1-4833-C900-A050-9C61CD7FB74E}"/>
              </a:ext>
            </a:extLst>
          </p:cNvPr>
          <p:cNvSpPr/>
          <p:nvPr/>
        </p:nvSpPr>
        <p:spPr bwMode="auto">
          <a:xfrm>
            <a:off x="10223603" y="3059895"/>
            <a:ext cx="333333" cy="286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D338782-35C8-4694-7A37-F04361227B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25" r="78664"/>
          <a:stretch/>
        </p:blipFill>
        <p:spPr>
          <a:xfrm>
            <a:off x="5061469" y="4709984"/>
            <a:ext cx="1829029" cy="210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426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50</cp:revision>
  <dcterms:created xsi:type="dcterms:W3CDTF">2015-09-16T06:52:26Z</dcterms:created>
  <dcterms:modified xsi:type="dcterms:W3CDTF">2023-10-18T14:52:20Z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