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46"/>
  </p:notesMasterIdLst>
  <p:sldIdLst>
    <p:sldId id="363" r:id="rId2"/>
    <p:sldId id="405" r:id="rId3"/>
    <p:sldId id="404" r:id="rId4"/>
    <p:sldId id="403" r:id="rId5"/>
    <p:sldId id="418" r:id="rId6"/>
    <p:sldId id="402" r:id="rId7"/>
    <p:sldId id="400" r:id="rId8"/>
    <p:sldId id="399" r:id="rId9"/>
    <p:sldId id="397" r:id="rId10"/>
    <p:sldId id="396" r:id="rId11"/>
    <p:sldId id="395" r:id="rId12"/>
    <p:sldId id="394" r:id="rId13"/>
    <p:sldId id="393" r:id="rId14"/>
    <p:sldId id="406" r:id="rId15"/>
    <p:sldId id="391" r:id="rId16"/>
    <p:sldId id="419" r:id="rId17"/>
    <p:sldId id="390" r:id="rId18"/>
    <p:sldId id="388" r:id="rId19"/>
    <p:sldId id="386" r:id="rId20"/>
    <p:sldId id="420" r:id="rId21"/>
    <p:sldId id="385" r:id="rId22"/>
    <p:sldId id="384" r:id="rId23"/>
    <p:sldId id="417" r:id="rId24"/>
    <p:sldId id="421" r:id="rId25"/>
    <p:sldId id="382" r:id="rId26"/>
    <p:sldId id="381" r:id="rId27"/>
    <p:sldId id="380" r:id="rId28"/>
    <p:sldId id="407" r:id="rId29"/>
    <p:sldId id="378" r:id="rId30"/>
    <p:sldId id="376" r:id="rId31"/>
    <p:sldId id="408" r:id="rId32"/>
    <p:sldId id="409" r:id="rId33"/>
    <p:sldId id="410" r:id="rId34"/>
    <p:sldId id="411" r:id="rId35"/>
    <p:sldId id="412" r:id="rId36"/>
    <p:sldId id="372" r:id="rId37"/>
    <p:sldId id="422" r:id="rId38"/>
    <p:sldId id="413" r:id="rId39"/>
    <p:sldId id="414" r:id="rId40"/>
    <p:sldId id="368" r:id="rId41"/>
    <p:sldId id="367" r:id="rId42"/>
    <p:sldId id="415" r:id="rId43"/>
    <p:sldId id="365" r:id="rId44"/>
    <p:sldId id="416" r:id="rId4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50" d="100"/>
          <a:sy n="50" d="100"/>
        </p:scale>
        <p:origin x="629" y="7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1DE7E6-2B8E-4826-A6BD-5AA74B82581B}" type="datetimeFigureOut">
              <a:rPr lang="zh-CN" altLang="en-US" smtClean="0"/>
              <a:t>2023/10/19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E217A1-0798-4CF8-BEBF-DB95BDF373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3909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E217A1-0798-4CF8-BEBF-DB95BDF3736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8660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E217A1-0798-4CF8-BEBF-DB95BDF3736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603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4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B5AA9B-419A-4328-EB89-2E4F4F1385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348880"/>
            <a:ext cx="10800000" cy="2564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C17BAE-A2CF-5C55-4868-B1B4DB8DD2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715883"/>
            <a:ext cx="10729192" cy="5880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7F0B27-8BFD-E527-3B11-64D0085B28BA}"/>
              </a:ext>
            </a:extLst>
          </p:cNvPr>
          <p:cNvSpPr/>
          <p:nvPr/>
        </p:nvSpPr>
        <p:spPr bwMode="auto">
          <a:xfrm>
            <a:off x="10272464" y="2564904"/>
            <a:ext cx="43204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233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88D1BC-5D02-9CD5-CFF7-D2197DE34C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4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7D07EB-66D5-8FF6-704F-D21AE6B916BE}"/>
              </a:ext>
            </a:extLst>
          </p:cNvPr>
          <p:cNvSpPr/>
          <p:nvPr/>
        </p:nvSpPr>
        <p:spPr bwMode="auto">
          <a:xfrm>
            <a:off x="5158094" y="1916832"/>
            <a:ext cx="793889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80047ED-D465-210A-2472-26AAEF64BD95}"/>
              </a:ext>
            </a:extLst>
          </p:cNvPr>
          <p:cNvSpPr/>
          <p:nvPr/>
        </p:nvSpPr>
        <p:spPr bwMode="auto">
          <a:xfrm>
            <a:off x="5367619" y="3187740"/>
            <a:ext cx="2685714" cy="372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5235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C44E3B-73D2-56BC-288B-609340AB32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0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4DFA09-1F94-FB49-B67D-DA6DF84645A2}"/>
              </a:ext>
            </a:extLst>
          </p:cNvPr>
          <p:cNvSpPr/>
          <p:nvPr/>
        </p:nvSpPr>
        <p:spPr bwMode="auto">
          <a:xfrm>
            <a:off x="5948571" y="5189530"/>
            <a:ext cx="571428" cy="295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789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037E94-12E2-BD09-0675-6E6FD8B983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5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9A8642-1A05-5B9F-6DE5-C69BB325815D}"/>
              </a:ext>
            </a:extLst>
          </p:cNvPr>
          <p:cNvSpPr/>
          <p:nvPr/>
        </p:nvSpPr>
        <p:spPr bwMode="auto">
          <a:xfrm>
            <a:off x="2967619" y="2734987"/>
            <a:ext cx="1190476" cy="285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F065A4-EB8F-3FF7-AA7D-6264E383BA50}"/>
              </a:ext>
            </a:extLst>
          </p:cNvPr>
          <p:cNvSpPr/>
          <p:nvPr/>
        </p:nvSpPr>
        <p:spPr bwMode="auto">
          <a:xfrm>
            <a:off x="5148570" y="4077072"/>
            <a:ext cx="2315581" cy="1008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067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708BC16-CE1E-83CA-6082-36863E7FC3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8720"/>
            <a:ext cx="96561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3E6051A5-C3E6-6B47-5EEE-0C1521E04EA5}"/>
              </a:ext>
            </a:extLst>
          </p:cNvPr>
          <p:cNvSpPr/>
          <p:nvPr/>
        </p:nvSpPr>
        <p:spPr bwMode="auto">
          <a:xfrm>
            <a:off x="1247936" y="2852936"/>
            <a:ext cx="4560031" cy="648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6051A5-C3E6-6B47-5EEE-0C1521E04EA5}"/>
              </a:ext>
            </a:extLst>
          </p:cNvPr>
          <p:cNvSpPr/>
          <p:nvPr/>
        </p:nvSpPr>
        <p:spPr bwMode="auto">
          <a:xfrm>
            <a:off x="2279576" y="3789040"/>
            <a:ext cx="3695935" cy="792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6051A5-C3E6-6B47-5EEE-0C1521E04EA5}"/>
              </a:ext>
            </a:extLst>
          </p:cNvPr>
          <p:cNvSpPr/>
          <p:nvPr/>
        </p:nvSpPr>
        <p:spPr bwMode="auto">
          <a:xfrm>
            <a:off x="2244999" y="4832836"/>
            <a:ext cx="3695935" cy="792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6051A5-C3E6-6B47-5EEE-0C1521E04EA5}"/>
              </a:ext>
            </a:extLst>
          </p:cNvPr>
          <p:cNvSpPr/>
          <p:nvPr/>
        </p:nvSpPr>
        <p:spPr bwMode="auto">
          <a:xfrm>
            <a:off x="2118744" y="5876632"/>
            <a:ext cx="3695935" cy="666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827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3C57CB-79CC-24D3-9FB7-A3D2F436162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350"/>
          <a:stretch/>
        </p:blipFill>
        <p:spPr>
          <a:xfrm>
            <a:off x="551384" y="1124743"/>
            <a:ext cx="11017224" cy="5138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80225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3C57CB-79CC-24D3-9FB7-A3D2F436162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51"/>
          <a:stretch/>
        </p:blipFill>
        <p:spPr>
          <a:xfrm>
            <a:off x="623392" y="1196752"/>
            <a:ext cx="10945216" cy="3043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EA07C9-0FD0-F104-06FA-281620107A9F}"/>
              </a:ext>
            </a:extLst>
          </p:cNvPr>
          <p:cNvSpPr/>
          <p:nvPr/>
        </p:nvSpPr>
        <p:spPr bwMode="auto">
          <a:xfrm>
            <a:off x="911424" y="2718776"/>
            <a:ext cx="8424936" cy="1521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812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C5D12C-52BB-F138-ED16-10B745A2FB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764704"/>
            <a:ext cx="9140000" cy="5230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C37E474-25C2-54C1-2D7A-DB7679036F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20" r="68891"/>
          <a:stretch/>
        </p:blipFill>
        <p:spPr>
          <a:xfrm>
            <a:off x="9475359" y="4293096"/>
            <a:ext cx="2527433" cy="2427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89924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>
            <a:extLst>
              <a:ext uri="{FF2B5EF4-FFF2-40B4-BE49-F238E27FC236}">
                <a16:creationId xmlns:a16="http://schemas.microsoft.com/office/drawing/2014/main" id="{F7F718E6-8873-72F1-E769-264A1D3832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7396"/>
            <a:ext cx="10800000" cy="4698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3542ABB1-1C4A-BAAC-9E64-B8804A2839A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35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409DE4-2691-00A1-FD2E-4A81FDFB2C63}"/>
              </a:ext>
            </a:extLst>
          </p:cNvPr>
          <p:cNvSpPr/>
          <p:nvPr/>
        </p:nvSpPr>
        <p:spPr bwMode="auto">
          <a:xfrm>
            <a:off x="716914" y="1164323"/>
            <a:ext cx="9987598" cy="1112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5409DE4-2691-00A1-FD2E-4A81FDFB2C63}"/>
              </a:ext>
            </a:extLst>
          </p:cNvPr>
          <p:cNvSpPr/>
          <p:nvPr/>
        </p:nvSpPr>
        <p:spPr bwMode="auto">
          <a:xfrm>
            <a:off x="716914" y="2469194"/>
            <a:ext cx="6675230" cy="3936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AC37E474-25C2-54C1-2D7A-DB7679036FE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20" r="68891"/>
          <a:stretch/>
        </p:blipFill>
        <p:spPr>
          <a:xfrm>
            <a:off x="8712406" y="2469194"/>
            <a:ext cx="2843362" cy="2730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9497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BA69A6-180A-86C0-591C-44AEBA1B2D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514"/>
          <a:stretch/>
        </p:blipFill>
        <p:spPr>
          <a:xfrm>
            <a:off x="623392" y="980728"/>
            <a:ext cx="10873208" cy="5181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5912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EFCB59-79FA-B01F-F6DB-810C7D22E6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988840"/>
            <a:ext cx="10800000" cy="3585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0F8979-14D9-1DCD-39F0-EE6D56072DED}"/>
              </a:ext>
            </a:extLst>
          </p:cNvPr>
          <p:cNvSpPr/>
          <p:nvPr/>
        </p:nvSpPr>
        <p:spPr bwMode="auto">
          <a:xfrm>
            <a:off x="10538836" y="2103281"/>
            <a:ext cx="333333" cy="295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F8F30D-2A32-1F48-E111-D1D3AC62AA06}"/>
              </a:ext>
            </a:extLst>
          </p:cNvPr>
          <p:cNvSpPr/>
          <p:nvPr/>
        </p:nvSpPr>
        <p:spPr bwMode="auto">
          <a:xfrm>
            <a:off x="10567408" y="4229976"/>
            <a:ext cx="295238" cy="286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BBEA0CF-CB23-31CA-EFE5-67FF23FCBB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95" r="22219" b="58395"/>
          <a:stretch/>
        </p:blipFill>
        <p:spPr>
          <a:xfrm>
            <a:off x="767408" y="1196752"/>
            <a:ext cx="8400336" cy="648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47992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BA69A6-180A-86C0-591C-44AEBA1B2D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486"/>
          <a:stretch/>
        </p:blipFill>
        <p:spPr>
          <a:xfrm>
            <a:off x="551384" y="908720"/>
            <a:ext cx="11017224" cy="3882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609A8C-84FE-15B7-4F79-B09CEE20130A}"/>
              </a:ext>
            </a:extLst>
          </p:cNvPr>
          <p:cNvSpPr/>
          <p:nvPr/>
        </p:nvSpPr>
        <p:spPr bwMode="auto">
          <a:xfrm>
            <a:off x="7680177" y="1052736"/>
            <a:ext cx="720080" cy="432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609A8C-84FE-15B7-4F79-B09CEE20130A}"/>
              </a:ext>
            </a:extLst>
          </p:cNvPr>
          <p:cNvSpPr/>
          <p:nvPr/>
        </p:nvSpPr>
        <p:spPr bwMode="auto">
          <a:xfrm>
            <a:off x="7680177" y="1772817"/>
            <a:ext cx="1872207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95600" y="4791318"/>
            <a:ext cx="7560840" cy="1832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973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46E4B4-ABF3-FA86-E14B-5893E4942B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44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1047B1-689D-8FC8-2C94-A50F0C0BB39D}"/>
              </a:ext>
            </a:extLst>
          </p:cNvPr>
          <p:cNvSpPr/>
          <p:nvPr/>
        </p:nvSpPr>
        <p:spPr bwMode="auto">
          <a:xfrm>
            <a:off x="683159" y="1220832"/>
            <a:ext cx="7183984" cy="1041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5F3C5C-8C3E-C6C7-ABFA-B31C2ADB1BEB}"/>
              </a:ext>
            </a:extLst>
          </p:cNvPr>
          <p:cNvSpPr/>
          <p:nvPr/>
        </p:nvSpPr>
        <p:spPr bwMode="auto">
          <a:xfrm>
            <a:off x="8014507" y="1202400"/>
            <a:ext cx="2348610" cy="1806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484B63-96B0-70C7-4BB8-103FFCC2D7D7}"/>
              </a:ext>
            </a:extLst>
          </p:cNvPr>
          <p:cNvSpPr/>
          <p:nvPr/>
        </p:nvSpPr>
        <p:spPr bwMode="auto">
          <a:xfrm>
            <a:off x="683159" y="2658528"/>
            <a:ext cx="4089344" cy="340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0CB3E6-B41D-7E53-7B4F-7644216D3666}"/>
              </a:ext>
            </a:extLst>
          </p:cNvPr>
          <p:cNvSpPr/>
          <p:nvPr/>
        </p:nvSpPr>
        <p:spPr bwMode="auto">
          <a:xfrm>
            <a:off x="683159" y="3423456"/>
            <a:ext cx="4549856" cy="350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165EAC5-6671-F672-96E2-E9B017A6F639}"/>
              </a:ext>
            </a:extLst>
          </p:cNvPr>
          <p:cNvSpPr/>
          <p:nvPr/>
        </p:nvSpPr>
        <p:spPr bwMode="auto">
          <a:xfrm>
            <a:off x="683159" y="4197600"/>
            <a:ext cx="4218288" cy="331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D84B729-BC98-2EAF-002A-2DA444E7A136}"/>
              </a:ext>
            </a:extLst>
          </p:cNvPr>
          <p:cNvSpPr/>
          <p:nvPr/>
        </p:nvSpPr>
        <p:spPr bwMode="auto">
          <a:xfrm>
            <a:off x="683159" y="4833504"/>
            <a:ext cx="2316497" cy="467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8BDEE07-AEE1-29AF-6300-428AD5E2A9A5}"/>
              </a:ext>
            </a:extLst>
          </p:cNvPr>
          <p:cNvSpPr/>
          <p:nvPr/>
        </p:nvSpPr>
        <p:spPr bwMode="auto">
          <a:xfrm>
            <a:off x="683159" y="5589216"/>
            <a:ext cx="2910434" cy="313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BD52AC1-57AA-600E-ECAD-1A17A3A39561}"/>
              </a:ext>
            </a:extLst>
          </p:cNvPr>
          <p:cNvSpPr/>
          <p:nvPr/>
        </p:nvSpPr>
        <p:spPr bwMode="auto">
          <a:xfrm>
            <a:off x="683159" y="6271200"/>
            <a:ext cx="3932770" cy="313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56404" y="4600380"/>
            <a:ext cx="6870868" cy="166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503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D1A595-9F54-0B65-BF0B-1D17FB8D25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6713"/>
            <a:ext cx="10009111" cy="4844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72B4541-FC0E-415F-8DF6-4B6F27943E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25" b="81876"/>
          <a:stretch/>
        </p:blipFill>
        <p:spPr>
          <a:xfrm>
            <a:off x="6384032" y="5013176"/>
            <a:ext cx="4484723" cy="1640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495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72B4541-FC0E-415F-8DF6-4B6F27943E9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77" b="44190"/>
          <a:stretch/>
        </p:blipFill>
        <p:spPr>
          <a:xfrm>
            <a:off x="1183964" y="908719"/>
            <a:ext cx="10562114" cy="5760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DD309D-6E50-471C-7B0F-CADA8C872777}"/>
              </a:ext>
            </a:extLst>
          </p:cNvPr>
          <p:cNvSpPr/>
          <p:nvPr/>
        </p:nvSpPr>
        <p:spPr bwMode="auto">
          <a:xfrm>
            <a:off x="1183964" y="2897107"/>
            <a:ext cx="3994171" cy="707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DD309D-6E50-471C-7B0F-CADA8C872777}"/>
              </a:ext>
            </a:extLst>
          </p:cNvPr>
          <p:cNvSpPr/>
          <p:nvPr/>
        </p:nvSpPr>
        <p:spPr bwMode="auto">
          <a:xfrm>
            <a:off x="1149399" y="4004200"/>
            <a:ext cx="3994171" cy="707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DD309D-6E50-471C-7B0F-CADA8C872777}"/>
              </a:ext>
            </a:extLst>
          </p:cNvPr>
          <p:cNvSpPr/>
          <p:nvPr/>
        </p:nvSpPr>
        <p:spPr bwMode="auto">
          <a:xfrm>
            <a:off x="1084109" y="5002743"/>
            <a:ext cx="3994171" cy="590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CDD309D-6E50-471C-7B0F-CADA8C872777}"/>
              </a:ext>
            </a:extLst>
          </p:cNvPr>
          <p:cNvSpPr/>
          <p:nvPr/>
        </p:nvSpPr>
        <p:spPr bwMode="auto">
          <a:xfrm>
            <a:off x="1055440" y="1014579"/>
            <a:ext cx="3523569" cy="707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CDD309D-6E50-471C-7B0F-CADA8C872777}"/>
              </a:ext>
            </a:extLst>
          </p:cNvPr>
          <p:cNvSpPr/>
          <p:nvPr/>
        </p:nvSpPr>
        <p:spPr bwMode="auto">
          <a:xfrm>
            <a:off x="1198872" y="1751643"/>
            <a:ext cx="3380137" cy="840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CDD309D-6E50-471C-7B0F-CADA8C872777}"/>
              </a:ext>
            </a:extLst>
          </p:cNvPr>
          <p:cNvSpPr/>
          <p:nvPr/>
        </p:nvSpPr>
        <p:spPr bwMode="auto">
          <a:xfrm>
            <a:off x="1084109" y="5593171"/>
            <a:ext cx="3994171" cy="907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070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2" grpId="0" animBg="1"/>
      <p:bldP spid="13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72B4541-FC0E-415F-8DF6-4B6F27943E9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810"/>
          <a:stretch/>
        </p:blipFill>
        <p:spPr>
          <a:xfrm>
            <a:off x="983432" y="1196752"/>
            <a:ext cx="10562114" cy="4538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DD309D-6E50-471C-7B0F-CADA8C872777}"/>
              </a:ext>
            </a:extLst>
          </p:cNvPr>
          <p:cNvSpPr/>
          <p:nvPr/>
        </p:nvSpPr>
        <p:spPr bwMode="auto">
          <a:xfrm>
            <a:off x="859422" y="1391954"/>
            <a:ext cx="3994171" cy="707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DD309D-6E50-471C-7B0F-CADA8C872777}"/>
              </a:ext>
            </a:extLst>
          </p:cNvPr>
          <p:cNvSpPr/>
          <p:nvPr/>
        </p:nvSpPr>
        <p:spPr bwMode="auto">
          <a:xfrm>
            <a:off x="384306" y="2492018"/>
            <a:ext cx="3994171" cy="707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CDD309D-6E50-471C-7B0F-CADA8C872777}"/>
              </a:ext>
            </a:extLst>
          </p:cNvPr>
          <p:cNvSpPr/>
          <p:nvPr/>
        </p:nvSpPr>
        <p:spPr bwMode="auto">
          <a:xfrm>
            <a:off x="842905" y="3475203"/>
            <a:ext cx="5832221" cy="847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CDD309D-6E50-471C-7B0F-CADA8C872777}"/>
              </a:ext>
            </a:extLst>
          </p:cNvPr>
          <p:cNvSpPr/>
          <p:nvPr/>
        </p:nvSpPr>
        <p:spPr bwMode="auto">
          <a:xfrm>
            <a:off x="584015" y="4546884"/>
            <a:ext cx="2775681" cy="53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672B4541-FC0E-415F-8DF6-4B6F27943E9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25" b="81876"/>
          <a:stretch/>
        </p:blipFill>
        <p:spPr>
          <a:xfrm>
            <a:off x="7472022" y="1391954"/>
            <a:ext cx="4484723" cy="1640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CDD309D-6E50-471C-7B0F-CADA8C872777}"/>
              </a:ext>
            </a:extLst>
          </p:cNvPr>
          <p:cNvSpPr/>
          <p:nvPr/>
        </p:nvSpPr>
        <p:spPr bwMode="auto">
          <a:xfrm>
            <a:off x="584015" y="5085184"/>
            <a:ext cx="5392131" cy="607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65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B6EC02-80FF-A04C-8382-8CA7D82F2C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888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11796F-59C6-D403-27D1-795866A726A5}"/>
              </a:ext>
            </a:extLst>
          </p:cNvPr>
          <p:cNvSpPr/>
          <p:nvPr/>
        </p:nvSpPr>
        <p:spPr bwMode="auto">
          <a:xfrm>
            <a:off x="1241027" y="3763797"/>
            <a:ext cx="5041705" cy="268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C3A8EA-D3BB-D4A4-A866-45449063CBDE}"/>
              </a:ext>
            </a:extLst>
          </p:cNvPr>
          <p:cNvSpPr/>
          <p:nvPr/>
        </p:nvSpPr>
        <p:spPr bwMode="auto">
          <a:xfrm>
            <a:off x="1248689" y="4039910"/>
            <a:ext cx="2145406" cy="506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DE13DE-F582-E46D-A810-B72E677F274E}"/>
              </a:ext>
            </a:extLst>
          </p:cNvPr>
          <p:cNvSpPr/>
          <p:nvPr/>
        </p:nvSpPr>
        <p:spPr bwMode="auto">
          <a:xfrm>
            <a:off x="1248689" y="4791547"/>
            <a:ext cx="2520852" cy="268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9FEDBEE-626A-8781-E5A7-29DFFA5BC05C}"/>
              </a:ext>
            </a:extLst>
          </p:cNvPr>
          <p:cNvSpPr/>
          <p:nvPr/>
        </p:nvSpPr>
        <p:spPr bwMode="auto">
          <a:xfrm>
            <a:off x="1248689" y="5305422"/>
            <a:ext cx="2229690" cy="268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D038323-1643-26A0-BD3A-6265D3D84FF7}"/>
              </a:ext>
            </a:extLst>
          </p:cNvPr>
          <p:cNvSpPr/>
          <p:nvPr/>
        </p:nvSpPr>
        <p:spPr bwMode="auto">
          <a:xfrm>
            <a:off x="1248689" y="5819296"/>
            <a:ext cx="1386852" cy="245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5E2704B-53FF-2E27-5A20-0D43FC8D5140}"/>
              </a:ext>
            </a:extLst>
          </p:cNvPr>
          <p:cNvSpPr/>
          <p:nvPr/>
        </p:nvSpPr>
        <p:spPr bwMode="auto">
          <a:xfrm>
            <a:off x="1248689" y="6325501"/>
            <a:ext cx="4604961" cy="276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4345" y="3727119"/>
            <a:ext cx="2493645" cy="2026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48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750C70-DA8C-446C-E24D-9A846B4BA6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5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986326-2420-488A-945D-4B32F5CEE0C8}"/>
              </a:ext>
            </a:extLst>
          </p:cNvPr>
          <p:cNvSpPr/>
          <p:nvPr/>
        </p:nvSpPr>
        <p:spPr bwMode="auto">
          <a:xfrm>
            <a:off x="681904" y="1067335"/>
            <a:ext cx="2219047" cy="381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829057-1EFD-3F44-E5C3-7E3BB416683C}"/>
              </a:ext>
            </a:extLst>
          </p:cNvPr>
          <p:cNvSpPr/>
          <p:nvPr/>
        </p:nvSpPr>
        <p:spPr bwMode="auto">
          <a:xfrm>
            <a:off x="681904" y="1763287"/>
            <a:ext cx="3990476" cy="324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4D97C1-6C8B-CC7A-ED1C-31CBFAD5903F}"/>
              </a:ext>
            </a:extLst>
          </p:cNvPr>
          <p:cNvSpPr/>
          <p:nvPr/>
        </p:nvSpPr>
        <p:spPr bwMode="auto">
          <a:xfrm>
            <a:off x="681904" y="2430638"/>
            <a:ext cx="1800000" cy="266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7451FE-2A1A-3D95-EB3E-3509EAED3D44}"/>
              </a:ext>
            </a:extLst>
          </p:cNvPr>
          <p:cNvSpPr/>
          <p:nvPr/>
        </p:nvSpPr>
        <p:spPr bwMode="auto">
          <a:xfrm>
            <a:off x="681904" y="3012186"/>
            <a:ext cx="3295238" cy="352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2ACD89-3525-0845-320C-B9C588CA9BCA}"/>
              </a:ext>
            </a:extLst>
          </p:cNvPr>
          <p:cNvSpPr/>
          <p:nvPr/>
        </p:nvSpPr>
        <p:spPr bwMode="auto">
          <a:xfrm>
            <a:off x="681904" y="3670003"/>
            <a:ext cx="4809523" cy="314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5B8530F-6C65-258B-994F-3C007CB86AF2}"/>
              </a:ext>
            </a:extLst>
          </p:cNvPr>
          <p:cNvSpPr/>
          <p:nvPr/>
        </p:nvSpPr>
        <p:spPr bwMode="auto">
          <a:xfrm>
            <a:off x="681904" y="4346888"/>
            <a:ext cx="1800000" cy="266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8803227-FC36-EE97-3B42-10AA14E89330}"/>
              </a:ext>
            </a:extLst>
          </p:cNvPr>
          <p:cNvSpPr/>
          <p:nvPr/>
        </p:nvSpPr>
        <p:spPr bwMode="auto">
          <a:xfrm>
            <a:off x="681904" y="4985638"/>
            <a:ext cx="1771428" cy="315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1581960"/>
            <a:ext cx="2165985" cy="169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769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72294B-6BEE-59F8-A9BB-0D3C2B21A5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095" y="908720"/>
            <a:ext cx="94423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B9762A-1AD5-F87A-6BCF-ACD4721FCBA7}"/>
              </a:ext>
            </a:extLst>
          </p:cNvPr>
          <p:cNvSpPr/>
          <p:nvPr/>
        </p:nvSpPr>
        <p:spPr bwMode="auto">
          <a:xfrm>
            <a:off x="724788" y="1117113"/>
            <a:ext cx="3838561" cy="291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CB090C-B3D8-9020-D68F-02DE9463979B}"/>
              </a:ext>
            </a:extLst>
          </p:cNvPr>
          <p:cNvSpPr/>
          <p:nvPr/>
        </p:nvSpPr>
        <p:spPr bwMode="auto">
          <a:xfrm>
            <a:off x="724788" y="1692280"/>
            <a:ext cx="1940097" cy="275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4DD53C-044A-95CB-C638-FBF570D9F8BB}"/>
              </a:ext>
            </a:extLst>
          </p:cNvPr>
          <p:cNvSpPr/>
          <p:nvPr/>
        </p:nvSpPr>
        <p:spPr bwMode="auto">
          <a:xfrm>
            <a:off x="724788" y="2275782"/>
            <a:ext cx="1582053" cy="225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7896CBB-125E-3CF6-FC31-1B1ACF93821B}"/>
              </a:ext>
            </a:extLst>
          </p:cNvPr>
          <p:cNvSpPr/>
          <p:nvPr/>
        </p:nvSpPr>
        <p:spPr bwMode="auto">
          <a:xfrm>
            <a:off x="649594" y="2834277"/>
            <a:ext cx="3396269" cy="558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610C1EE-DBE7-AA91-449C-0CB54797E6AF}"/>
              </a:ext>
            </a:extLst>
          </p:cNvPr>
          <p:cNvSpPr/>
          <p:nvPr/>
        </p:nvSpPr>
        <p:spPr bwMode="auto">
          <a:xfrm>
            <a:off x="724788" y="3734537"/>
            <a:ext cx="1557073" cy="225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C36E7EE-C3CB-DC3F-7AEE-F00DA785C28D}"/>
              </a:ext>
            </a:extLst>
          </p:cNvPr>
          <p:cNvSpPr/>
          <p:nvPr/>
        </p:nvSpPr>
        <p:spPr bwMode="auto">
          <a:xfrm>
            <a:off x="724788" y="4276361"/>
            <a:ext cx="1890137" cy="266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4657300-CAF5-5E02-2F8A-7FE2924F9EF1}"/>
              </a:ext>
            </a:extLst>
          </p:cNvPr>
          <p:cNvSpPr/>
          <p:nvPr/>
        </p:nvSpPr>
        <p:spPr bwMode="auto">
          <a:xfrm>
            <a:off x="724788" y="4826520"/>
            <a:ext cx="3397251" cy="258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EA034C0-6FB4-AC3E-E9EB-FA92E6784834}"/>
              </a:ext>
            </a:extLst>
          </p:cNvPr>
          <p:cNvSpPr/>
          <p:nvPr/>
        </p:nvSpPr>
        <p:spPr bwMode="auto">
          <a:xfrm>
            <a:off x="724788" y="5385015"/>
            <a:ext cx="2572918" cy="250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2972" y="1539636"/>
            <a:ext cx="2165985" cy="1697355"/>
          </a:xfrm>
          <a:prstGeom prst="rect">
            <a:avLst/>
          </a:prstGeom>
        </p:spPr>
      </p:pic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EA034C0-6FB4-AC3E-E9EB-FA92E6784834}"/>
              </a:ext>
            </a:extLst>
          </p:cNvPr>
          <p:cNvSpPr/>
          <p:nvPr/>
        </p:nvSpPr>
        <p:spPr bwMode="auto">
          <a:xfrm>
            <a:off x="644708" y="5935173"/>
            <a:ext cx="2020177" cy="583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952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  <p:bldP spid="11" grpId="0" animBg="1"/>
      <p:bldP spid="12" grpId="0" animBg="1"/>
      <p:bldP spid="13" grpId="0" animBg="1"/>
      <p:bldP spid="2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3A7A79C-3EEE-CA0E-F1AF-C011C0F74E6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50"/>
          <a:stretch/>
        </p:blipFill>
        <p:spPr>
          <a:xfrm>
            <a:off x="720000" y="972000"/>
            <a:ext cx="10848608" cy="4272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1600565"/>
            <a:ext cx="2165985" cy="16973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B9762A-1AD5-F87A-6BCF-ACD4721FCBA7}"/>
              </a:ext>
            </a:extLst>
          </p:cNvPr>
          <p:cNvSpPr/>
          <p:nvPr/>
        </p:nvSpPr>
        <p:spPr bwMode="auto">
          <a:xfrm>
            <a:off x="686693" y="1124745"/>
            <a:ext cx="4113163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B9762A-1AD5-F87A-6BCF-ACD4721FCBA7}"/>
              </a:ext>
            </a:extLst>
          </p:cNvPr>
          <p:cNvSpPr/>
          <p:nvPr/>
        </p:nvSpPr>
        <p:spPr bwMode="auto">
          <a:xfrm>
            <a:off x="638611" y="1765350"/>
            <a:ext cx="2289038" cy="799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B9762A-1AD5-F87A-6BCF-ACD4721FCBA7}"/>
              </a:ext>
            </a:extLst>
          </p:cNvPr>
          <p:cNvSpPr/>
          <p:nvPr/>
        </p:nvSpPr>
        <p:spPr bwMode="auto">
          <a:xfrm>
            <a:off x="638611" y="2773460"/>
            <a:ext cx="2289038" cy="524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B9762A-1AD5-F87A-6BCF-ACD4721FCBA7}"/>
              </a:ext>
            </a:extLst>
          </p:cNvPr>
          <p:cNvSpPr/>
          <p:nvPr/>
        </p:nvSpPr>
        <p:spPr bwMode="auto">
          <a:xfrm>
            <a:off x="720000" y="3523893"/>
            <a:ext cx="2289038" cy="524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BB9762A-1AD5-F87A-6BCF-ACD4721FCBA7}"/>
              </a:ext>
            </a:extLst>
          </p:cNvPr>
          <p:cNvSpPr/>
          <p:nvPr/>
        </p:nvSpPr>
        <p:spPr bwMode="auto">
          <a:xfrm>
            <a:off x="720000" y="4274327"/>
            <a:ext cx="2289038" cy="905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027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5EADC4-C1F5-5606-43E2-5735A57128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8970740" cy="4013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6961" y="4778063"/>
            <a:ext cx="4608448" cy="1963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170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371812-AC8D-340C-48B8-427C9E4281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42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62C523-FDA3-6136-67F8-954A330736D8}"/>
              </a:ext>
            </a:extLst>
          </p:cNvPr>
          <p:cNvSpPr/>
          <p:nvPr/>
        </p:nvSpPr>
        <p:spPr bwMode="auto">
          <a:xfrm>
            <a:off x="10468114" y="2131603"/>
            <a:ext cx="332538" cy="285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80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84BCEC-98DD-1BBB-CF13-B2ABA37666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3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8D26B9-E5EA-92EC-7935-8F505194E06B}"/>
              </a:ext>
            </a:extLst>
          </p:cNvPr>
          <p:cNvSpPr/>
          <p:nvPr/>
        </p:nvSpPr>
        <p:spPr bwMode="auto">
          <a:xfrm>
            <a:off x="5815238" y="1200760"/>
            <a:ext cx="447619" cy="295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592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D0E35C5-584E-BA38-AC38-352E14CD07B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2" b="69320"/>
          <a:stretch/>
        </p:blipFill>
        <p:spPr>
          <a:xfrm>
            <a:off x="719996" y="1052732"/>
            <a:ext cx="10920620" cy="2245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BBBE9E09-AD98-63FD-453B-6C32CDC7027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22571"/>
          <a:stretch/>
        </p:blipFill>
        <p:spPr>
          <a:xfrm>
            <a:off x="3143672" y="3573016"/>
            <a:ext cx="6552728" cy="2690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B9762A-1AD5-F87A-6BCF-ACD4721FCBA7}"/>
              </a:ext>
            </a:extLst>
          </p:cNvPr>
          <p:cNvSpPr/>
          <p:nvPr/>
        </p:nvSpPr>
        <p:spPr bwMode="auto">
          <a:xfrm>
            <a:off x="737090" y="1054910"/>
            <a:ext cx="4113163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6552" y="3579088"/>
            <a:ext cx="6281816" cy="267620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BB9762A-1AD5-F87A-6BCF-ACD4721FCBA7}"/>
              </a:ext>
            </a:extLst>
          </p:cNvPr>
          <p:cNvSpPr/>
          <p:nvPr/>
        </p:nvSpPr>
        <p:spPr bwMode="auto">
          <a:xfrm>
            <a:off x="719292" y="1761690"/>
            <a:ext cx="10345260" cy="1536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733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D0E35C5-584E-BA38-AC38-352E14CD07B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05"/>
          <a:stretch/>
        </p:blipFill>
        <p:spPr>
          <a:xfrm>
            <a:off x="335360" y="1196752"/>
            <a:ext cx="10832592" cy="5218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4BB9762A-1AD5-F87A-6BCF-ACD4721FCBA7}"/>
              </a:ext>
            </a:extLst>
          </p:cNvPr>
          <p:cNvSpPr/>
          <p:nvPr/>
        </p:nvSpPr>
        <p:spPr bwMode="auto">
          <a:xfrm>
            <a:off x="335360" y="1196751"/>
            <a:ext cx="9145018" cy="2952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B9762A-1AD5-F87A-6BCF-ACD4721FCBA7}"/>
              </a:ext>
            </a:extLst>
          </p:cNvPr>
          <p:cNvSpPr/>
          <p:nvPr/>
        </p:nvSpPr>
        <p:spPr bwMode="auto">
          <a:xfrm>
            <a:off x="335360" y="4180638"/>
            <a:ext cx="10014934" cy="1192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B9762A-1AD5-F87A-6BCF-ACD4721FCBA7}"/>
              </a:ext>
            </a:extLst>
          </p:cNvPr>
          <p:cNvSpPr/>
          <p:nvPr/>
        </p:nvSpPr>
        <p:spPr bwMode="auto">
          <a:xfrm>
            <a:off x="335360" y="5565681"/>
            <a:ext cx="10014934" cy="831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BBBE9E09-AD98-63FD-453B-6C32CDC7027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22571"/>
          <a:stretch/>
        </p:blipFill>
        <p:spPr>
          <a:xfrm>
            <a:off x="7896200" y="1004287"/>
            <a:ext cx="4268884" cy="1752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25817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A5B77C8-6883-126A-E777-E19DB27C23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744"/>
          <a:stretch/>
        </p:blipFill>
        <p:spPr>
          <a:xfrm>
            <a:off x="623392" y="836712"/>
            <a:ext cx="10324814" cy="3932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5623" y="4768855"/>
            <a:ext cx="4340352" cy="1901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48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A5B77C8-6883-126A-E777-E19DB27C23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56408" r="57456"/>
          <a:stretch/>
        </p:blipFill>
        <p:spPr>
          <a:xfrm>
            <a:off x="479376" y="826388"/>
            <a:ext cx="4176464" cy="2897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1865" y="1275225"/>
            <a:ext cx="5366743" cy="235171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B9762A-1AD5-F87A-6BCF-ACD4721FCBA7}"/>
              </a:ext>
            </a:extLst>
          </p:cNvPr>
          <p:cNvSpPr/>
          <p:nvPr/>
        </p:nvSpPr>
        <p:spPr bwMode="auto">
          <a:xfrm>
            <a:off x="998531" y="970404"/>
            <a:ext cx="3657307" cy="1052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B9762A-1AD5-F87A-6BCF-ACD4721FCBA7}"/>
              </a:ext>
            </a:extLst>
          </p:cNvPr>
          <p:cNvSpPr/>
          <p:nvPr/>
        </p:nvSpPr>
        <p:spPr bwMode="auto">
          <a:xfrm>
            <a:off x="998531" y="2167217"/>
            <a:ext cx="3657307" cy="908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B9762A-1AD5-F87A-6BCF-ACD4721FCBA7}"/>
              </a:ext>
            </a:extLst>
          </p:cNvPr>
          <p:cNvSpPr/>
          <p:nvPr/>
        </p:nvSpPr>
        <p:spPr bwMode="auto">
          <a:xfrm>
            <a:off x="998531" y="3172554"/>
            <a:ext cx="3657307" cy="454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8531" y="3756328"/>
            <a:ext cx="4627912" cy="2985040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BB9762A-1AD5-F87A-6BCF-ACD4721FCBA7}"/>
              </a:ext>
            </a:extLst>
          </p:cNvPr>
          <p:cNvSpPr/>
          <p:nvPr/>
        </p:nvSpPr>
        <p:spPr bwMode="auto">
          <a:xfrm>
            <a:off x="1004864" y="3820057"/>
            <a:ext cx="4575829" cy="454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BB9762A-1AD5-F87A-6BCF-ACD4721FCBA7}"/>
              </a:ext>
            </a:extLst>
          </p:cNvPr>
          <p:cNvSpPr/>
          <p:nvPr/>
        </p:nvSpPr>
        <p:spPr bwMode="auto">
          <a:xfrm>
            <a:off x="998531" y="4347566"/>
            <a:ext cx="4575829" cy="454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BB9762A-1AD5-F87A-6BCF-ACD4721FCBA7}"/>
              </a:ext>
            </a:extLst>
          </p:cNvPr>
          <p:cNvSpPr/>
          <p:nvPr/>
        </p:nvSpPr>
        <p:spPr bwMode="auto">
          <a:xfrm>
            <a:off x="994259" y="4911772"/>
            <a:ext cx="4575829" cy="454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BB9762A-1AD5-F87A-6BCF-ACD4721FCBA7}"/>
              </a:ext>
            </a:extLst>
          </p:cNvPr>
          <p:cNvSpPr/>
          <p:nvPr/>
        </p:nvSpPr>
        <p:spPr bwMode="auto">
          <a:xfrm>
            <a:off x="994258" y="5475978"/>
            <a:ext cx="4575829" cy="454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BB9762A-1AD5-F87A-6BCF-ACD4721FCBA7}"/>
              </a:ext>
            </a:extLst>
          </p:cNvPr>
          <p:cNvSpPr/>
          <p:nvPr/>
        </p:nvSpPr>
        <p:spPr bwMode="auto">
          <a:xfrm>
            <a:off x="973650" y="6089856"/>
            <a:ext cx="4575829" cy="651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17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F63D0FC-E547-A48E-911B-BC4447E759F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45157" r="289"/>
          <a:stretch/>
        </p:blipFill>
        <p:spPr>
          <a:xfrm>
            <a:off x="839416" y="1052736"/>
            <a:ext cx="10801200" cy="4289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0692" y="1404987"/>
            <a:ext cx="5411851" cy="23714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B9762A-1AD5-F87A-6BCF-ACD4721FCBA7}"/>
              </a:ext>
            </a:extLst>
          </p:cNvPr>
          <p:cNvSpPr/>
          <p:nvPr/>
        </p:nvSpPr>
        <p:spPr bwMode="auto">
          <a:xfrm>
            <a:off x="695400" y="1124744"/>
            <a:ext cx="3657307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B9762A-1AD5-F87A-6BCF-ACD4721FCBA7}"/>
              </a:ext>
            </a:extLst>
          </p:cNvPr>
          <p:cNvSpPr/>
          <p:nvPr/>
        </p:nvSpPr>
        <p:spPr bwMode="auto">
          <a:xfrm>
            <a:off x="839416" y="1832745"/>
            <a:ext cx="3657307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B9762A-1AD5-F87A-6BCF-ACD4721FCBA7}"/>
              </a:ext>
            </a:extLst>
          </p:cNvPr>
          <p:cNvSpPr/>
          <p:nvPr/>
        </p:nvSpPr>
        <p:spPr bwMode="auto">
          <a:xfrm>
            <a:off x="695399" y="2473504"/>
            <a:ext cx="3657307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B9762A-1AD5-F87A-6BCF-ACD4721FCBA7}"/>
              </a:ext>
            </a:extLst>
          </p:cNvPr>
          <p:cNvSpPr/>
          <p:nvPr/>
        </p:nvSpPr>
        <p:spPr bwMode="auto">
          <a:xfrm>
            <a:off x="664095" y="3114263"/>
            <a:ext cx="3657307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BB9762A-1AD5-F87A-6BCF-ACD4721FCBA7}"/>
              </a:ext>
            </a:extLst>
          </p:cNvPr>
          <p:cNvSpPr/>
          <p:nvPr/>
        </p:nvSpPr>
        <p:spPr bwMode="auto">
          <a:xfrm>
            <a:off x="479376" y="3822264"/>
            <a:ext cx="3657307" cy="1343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115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3AEF57-61AF-2CAA-9E95-0C1DB95181F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452"/>
          <a:stretch/>
        </p:blipFill>
        <p:spPr>
          <a:xfrm>
            <a:off x="732038" y="971999"/>
            <a:ext cx="11196609" cy="5265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11EEDD-6846-41D4-BED2-3217F662560B}"/>
              </a:ext>
            </a:extLst>
          </p:cNvPr>
          <p:cNvSpPr/>
          <p:nvPr/>
        </p:nvSpPr>
        <p:spPr bwMode="auto">
          <a:xfrm>
            <a:off x="692543" y="981873"/>
            <a:ext cx="4872449" cy="567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765A24-DE4F-0B1C-3801-1834C1B13D7C}"/>
              </a:ext>
            </a:extLst>
          </p:cNvPr>
          <p:cNvSpPr/>
          <p:nvPr/>
        </p:nvSpPr>
        <p:spPr bwMode="auto">
          <a:xfrm>
            <a:off x="692543" y="1801547"/>
            <a:ext cx="1856227" cy="276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6B1F2C-6DF2-2F60-7845-3BDEBC79F639}"/>
              </a:ext>
            </a:extLst>
          </p:cNvPr>
          <p:cNvSpPr/>
          <p:nvPr/>
        </p:nvSpPr>
        <p:spPr bwMode="auto">
          <a:xfrm>
            <a:off x="692543" y="2433585"/>
            <a:ext cx="2586870" cy="306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D3BD6C-5100-F707-3932-C459B4913D99}"/>
              </a:ext>
            </a:extLst>
          </p:cNvPr>
          <p:cNvSpPr/>
          <p:nvPr/>
        </p:nvSpPr>
        <p:spPr bwMode="auto">
          <a:xfrm>
            <a:off x="692543" y="3055747"/>
            <a:ext cx="1895722" cy="375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8C5487-2233-C413-53D7-B6F1970AD440}"/>
              </a:ext>
            </a:extLst>
          </p:cNvPr>
          <p:cNvSpPr/>
          <p:nvPr/>
        </p:nvSpPr>
        <p:spPr bwMode="auto">
          <a:xfrm>
            <a:off x="692543" y="3747038"/>
            <a:ext cx="2616491" cy="306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1F0EAA2-F00D-E7CC-A4BD-98F87B88A315}"/>
              </a:ext>
            </a:extLst>
          </p:cNvPr>
          <p:cNvSpPr/>
          <p:nvPr/>
        </p:nvSpPr>
        <p:spPr bwMode="auto">
          <a:xfrm>
            <a:off x="692543" y="4398827"/>
            <a:ext cx="3070674" cy="316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CF5B4CE-3D78-78C1-2355-B41032EFD8A6}"/>
              </a:ext>
            </a:extLst>
          </p:cNvPr>
          <p:cNvSpPr/>
          <p:nvPr/>
        </p:nvSpPr>
        <p:spPr bwMode="auto">
          <a:xfrm>
            <a:off x="692542" y="4966672"/>
            <a:ext cx="3070674" cy="548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22DDDA9-1C96-DD99-22AD-77BE3EF4F413}"/>
              </a:ext>
            </a:extLst>
          </p:cNvPr>
          <p:cNvSpPr/>
          <p:nvPr/>
        </p:nvSpPr>
        <p:spPr bwMode="auto">
          <a:xfrm>
            <a:off x="692543" y="5722155"/>
            <a:ext cx="3070674" cy="296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1406419"/>
            <a:ext cx="4340352" cy="1901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9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3AEF57-61AF-2CAA-9E95-0C1DB95181F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548"/>
          <a:stretch/>
        </p:blipFill>
        <p:spPr>
          <a:xfrm>
            <a:off x="623392" y="1488816"/>
            <a:ext cx="11196609" cy="3020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435BA20-0138-6B6C-B67A-5D072D19AB36}"/>
              </a:ext>
            </a:extLst>
          </p:cNvPr>
          <p:cNvSpPr/>
          <p:nvPr/>
        </p:nvSpPr>
        <p:spPr bwMode="auto">
          <a:xfrm>
            <a:off x="583897" y="1655073"/>
            <a:ext cx="2075743" cy="785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D89DA81-EF98-5BFC-595C-C6CAECC16E24}"/>
              </a:ext>
            </a:extLst>
          </p:cNvPr>
          <p:cNvSpPr/>
          <p:nvPr/>
        </p:nvSpPr>
        <p:spPr bwMode="auto">
          <a:xfrm>
            <a:off x="583897" y="2692011"/>
            <a:ext cx="3643341" cy="306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8EBD2FF-FA41-FC00-51A4-7174B1704593}"/>
              </a:ext>
            </a:extLst>
          </p:cNvPr>
          <p:cNvSpPr/>
          <p:nvPr/>
        </p:nvSpPr>
        <p:spPr bwMode="auto">
          <a:xfrm>
            <a:off x="583897" y="3353676"/>
            <a:ext cx="5509442" cy="335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E76A02E-BC7F-0A41-E207-0BF97C1A0350}"/>
              </a:ext>
            </a:extLst>
          </p:cNvPr>
          <p:cNvSpPr/>
          <p:nvPr/>
        </p:nvSpPr>
        <p:spPr bwMode="auto">
          <a:xfrm>
            <a:off x="643138" y="3941272"/>
            <a:ext cx="2863329" cy="478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1406419"/>
            <a:ext cx="4340352" cy="1901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043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1" grpId="0" animBg="1"/>
      <p:bldP spid="22" grpId="0" animBg="1"/>
      <p:bldP spid="2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2B0A1C1-5DBF-5877-3852-85E78F3559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77346"/>
            <a:ext cx="10800000" cy="5469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D517CB38-134C-40D9-067A-DE00ABF420A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92497"/>
            <a:ext cx="10800000" cy="595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7E7004-EC81-DE0C-149C-B2E7E1B3D066}"/>
              </a:ext>
            </a:extLst>
          </p:cNvPr>
          <p:cNvSpPr/>
          <p:nvPr/>
        </p:nvSpPr>
        <p:spPr bwMode="auto">
          <a:xfrm>
            <a:off x="720000" y="912002"/>
            <a:ext cx="6866666" cy="465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8048" y="2518996"/>
            <a:ext cx="4200525" cy="205168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7E7004-EC81-DE0C-149C-B2E7E1B3D066}"/>
              </a:ext>
            </a:extLst>
          </p:cNvPr>
          <p:cNvSpPr/>
          <p:nvPr/>
        </p:nvSpPr>
        <p:spPr bwMode="auto">
          <a:xfrm>
            <a:off x="680272" y="1468804"/>
            <a:ext cx="4839664" cy="465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7E7004-EC81-DE0C-149C-B2E7E1B3D066}"/>
              </a:ext>
            </a:extLst>
          </p:cNvPr>
          <p:cNvSpPr/>
          <p:nvPr/>
        </p:nvSpPr>
        <p:spPr bwMode="auto">
          <a:xfrm>
            <a:off x="551384" y="2053653"/>
            <a:ext cx="4839664" cy="465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7E7004-EC81-DE0C-149C-B2E7E1B3D066}"/>
              </a:ext>
            </a:extLst>
          </p:cNvPr>
          <p:cNvSpPr/>
          <p:nvPr/>
        </p:nvSpPr>
        <p:spPr bwMode="auto">
          <a:xfrm>
            <a:off x="516723" y="2738080"/>
            <a:ext cx="3058997" cy="834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E7E7004-EC81-DE0C-149C-B2E7E1B3D066}"/>
              </a:ext>
            </a:extLst>
          </p:cNvPr>
          <p:cNvSpPr/>
          <p:nvPr/>
        </p:nvSpPr>
        <p:spPr bwMode="auto">
          <a:xfrm>
            <a:off x="720000" y="3763923"/>
            <a:ext cx="3475573" cy="465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E7E7004-EC81-DE0C-149C-B2E7E1B3D066}"/>
              </a:ext>
            </a:extLst>
          </p:cNvPr>
          <p:cNvSpPr/>
          <p:nvPr/>
        </p:nvSpPr>
        <p:spPr bwMode="auto">
          <a:xfrm>
            <a:off x="551384" y="4357866"/>
            <a:ext cx="3456384" cy="465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E7E7004-EC81-DE0C-149C-B2E7E1B3D066}"/>
              </a:ext>
            </a:extLst>
          </p:cNvPr>
          <p:cNvSpPr/>
          <p:nvPr/>
        </p:nvSpPr>
        <p:spPr bwMode="auto">
          <a:xfrm>
            <a:off x="658550" y="5110061"/>
            <a:ext cx="3456384" cy="465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E7E7004-EC81-DE0C-149C-B2E7E1B3D066}"/>
              </a:ext>
            </a:extLst>
          </p:cNvPr>
          <p:cNvSpPr/>
          <p:nvPr/>
        </p:nvSpPr>
        <p:spPr bwMode="auto">
          <a:xfrm>
            <a:off x="658550" y="5694910"/>
            <a:ext cx="3456384" cy="1046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58133" y="2518996"/>
            <a:ext cx="4719421" cy="2068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292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9E3DDDC-ACAB-5605-03DB-0E54CF86E7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6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1650660"/>
            <a:ext cx="4536504" cy="22157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7E7004-EC81-DE0C-149C-B2E7E1B3D066}"/>
              </a:ext>
            </a:extLst>
          </p:cNvPr>
          <p:cNvSpPr/>
          <p:nvPr/>
        </p:nvSpPr>
        <p:spPr bwMode="auto">
          <a:xfrm>
            <a:off x="623392" y="972000"/>
            <a:ext cx="4320480" cy="740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7E7004-EC81-DE0C-149C-B2E7E1B3D066}"/>
              </a:ext>
            </a:extLst>
          </p:cNvPr>
          <p:cNvSpPr/>
          <p:nvPr/>
        </p:nvSpPr>
        <p:spPr bwMode="auto">
          <a:xfrm>
            <a:off x="623392" y="1844824"/>
            <a:ext cx="4320480" cy="812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7E7004-EC81-DE0C-149C-B2E7E1B3D066}"/>
              </a:ext>
            </a:extLst>
          </p:cNvPr>
          <p:cNvSpPr/>
          <p:nvPr/>
        </p:nvSpPr>
        <p:spPr bwMode="auto">
          <a:xfrm>
            <a:off x="623392" y="2884379"/>
            <a:ext cx="4320480" cy="812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7E7004-EC81-DE0C-149C-B2E7E1B3D066}"/>
              </a:ext>
            </a:extLst>
          </p:cNvPr>
          <p:cNvSpPr/>
          <p:nvPr/>
        </p:nvSpPr>
        <p:spPr bwMode="auto">
          <a:xfrm>
            <a:off x="623392" y="4077071"/>
            <a:ext cx="4320480" cy="1921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72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527136-92C5-10EE-E931-1754D4238F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342"/>
          <a:stretch/>
        </p:blipFill>
        <p:spPr>
          <a:xfrm>
            <a:off x="623392" y="980728"/>
            <a:ext cx="10992624" cy="4205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E2D517-279A-BFC7-7F19-455DEC80255C}"/>
              </a:ext>
            </a:extLst>
          </p:cNvPr>
          <p:cNvSpPr/>
          <p:nvPr/>
        </p:nvSpPr>
        <p:spPr bwMode="auto">
          <a:xfrm>
            <a:off x="10560496" y="2825472"/>
            <a:ext cx="360040" cy="459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1865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4E968E-ED3E-00D4-5AF1-2B5D447952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14017"/>
            <a:ext cx="9480456" cy="6017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4202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2E2FFC-50AE-A5A8-B18C-8536AB29B3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593158"/>
            <a:ext cx="10800000" cy="2339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637A3C-724D-2572-8BFE-2F9144951A3A}"/>
              </a:ext>
            </a:extLst>
          </p:cNvPr>
          <p:cNvSpPr/>
          <p:nvPr/>
        </p:nvSpPr>
        <p:spPr bwMode="auto">
          <a:xfrm>
            <a:off x="585296" y="1774619"/>
            <a:ext cx="6504761" cy="343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D1C75F-5ECA-E57E-72EA-AAC26ED8377A}"/>
              </a:ext>
            </a:extLst>
          </p:cNvPr>
          <p:cNvSpPr/>
          <p:nvPr/>
        </p:nvSpPr>
        <p:spPr bwMode="auto">
          <a:xfrm>
            <a:off x="585296" y="2299900"/>
            <a:ext cx="5054056" cy="1633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373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4D7572A-2E0A-F61F-8C33-01B8B87D76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122" y="748552"/>
            <a:ext cx="8540230" cy="5983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46651838-75CF-BF7D-F22C-AB643B76059E}"/>
              </a:ext>
            </a:extLst>
          </p:cNvPr>
          <p:cNvSpPr/>
          <p:nvPr/>
        </p:nvSpPr>
        <p:spPr bwMode="auto">
          <a:xfrm>
            <a:off x="693997" y="861589"/>
            <a:ext cx="4343052" cy="793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651838-75CF-BF7D-F22C-AB643B76059E}"/>
              </a:ext>
            </a:extLst>
          </p:cNvPr>
          <p:cNvSpPr/>
          <p:nvPr/>
        </p:nvSpPr>
        <p:spPr bwMode="auto">
          <a:xfrm>
            <a:off x="636123" y="1768273"/>
            <a:ext cx="4343052" cy="396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651838-75CF-BF7D-F22C-AB643B76059E}"/>
              </a:ext>
            </a:extLst>
          </p:cNvPr>
          <p:cNvSpPr/>
          <p:nvPr/>
        </p:nvSpPr>
        <p:spPr bwMode="auto">
          <a:xfrm>
            <a:off x="697371" y="2281527"/>
            <a:ext cx="5461699" cy="396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651838-75CF-BF7D-F22C-AB643B76059E}"/>
              </a:ext>
            </a:extLst>
          </p:cNvPr>
          <p:cNvSpPr/>
          <p:nvPr/>
        </p:nvSpPr>
        <p:spPr bwMode="auto">
          <a:xfrm>
            <a:off x="636123" y="2907818"/>
            <a:ext cx="3802515" cy="617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651838-75CF-BF7D-F22C-AB643B76059E}"/>
              </a:ext>
            </a:extLst>
          </p:cNvPr>
          <p:cNvSpPr/>
          <p:nvPr/>
        </p:nvSpPr>
        <p:spPr bwMode="auto">
          <a:xfrm>
            <a:off x="613746" y="3698070"/>
            <a:ext cx="8163374" cy="1846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6651838-75CF-BF7D-F22C-AB643B76059E}"/>
              </a:ext>
            </a:extLst>
          </p:cNvPr>
          <p:cNvSpPr/>
          <p:nvPr/>
        </p:nvSpPr>
        <p:spPr bwMode="auto">
          <a:xfrm>
            <a:off x="676710" y="5627868"/>
            <a:ext cx="5706764" cy="515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6651838-75CF-BF7D-F22C-AB643B76059E}"/>
              </a:ext>
            </a:extLst>
          </p:cNvPr>
          <p:cNvSpPr/>
          <p:nvPr/>
        </p:nvSpPr>
        <p:spPr bwMode="auto">
          <a:xfrm>
            <a:off x="685627" y="6210830"/>
            <a:ext cx="5706764" cy="515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570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1549DF-178B-36C5-2FFD-84BF00096F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709" y="743137"/>
            <a:ext cx="9478747" cy="6070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DD7AA3-FBBB-3B90-F954-C322CA74C188}"/>
              </a:ext>
            </a:extLst>
          </p:cNvPr>
          <p:cNvSpPr/>
          <p:nvPr/>
        </p:nvSpPr>
        <p:spPr bwMode="auto">
          <a:xfrm>
            <a:off x="688274" y="918722"/>
            <a:ext cx="5650470" cy="903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7513AA-67C3-8135-5A52-2A4FF22B727A}"/>
              </a:ext>
            </a:extLst>
          </p:cNvPr>
          <p:cNvSpPr/>
          <p:nvPr/>
        </p:nvSpPr>
        <p:spPr bwMode="auto">
          <a:xfrm>
            <a:off x="6307351" y="899197"/>
            <a:ext cx="3142864" cy="2260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20FEC6-3458-C2D4-D542-E8166B6C10E9}"/>
              </a:ext>
            </a:extLst>
          </p:cNvPr>
          <p:cNvSpPr/>
          <p:nvPr/>
        </p:nvSpPr>
        <p:spPr bwMode="auto">
          <a:xfrm>
            <a:off x="688274" y="2064208"/>
            <a:ext cx="3953604" cy="827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9FC330E-49E2-3CD9-DE18-24681EDC91FC}"/>
              </a:ext>
            </a:extLst>
          </p:cNvPr>
          <p:cNvSpPr/>
          <p:nvPr/>
        </p:nvSpPr>
        <p:spPr bwMode="auto">
          <a:xfrm>
            <a:off x="688274" y="3159526"/>
            <a:ext cx="4120830" cy="301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FF4B10E-2D4F-4E0C-0FF8-96640D0AA79C}"/>
              </a:ext>
            </a:extLst>
          </p:cNvPr>
          <p:cNvSpPr/>
          <p:nvPr/>
        </p:nvSpPr>
        <p:spPr bwMode="auto">
          <a:xfrm>
            <a:off x="688274" y="3703006"/>
            <a:ext cx="3134506" cy="301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A7E27B6-2473-1B29-CA67-D46D5F96CDAE}"/>
              </a:ext>
            </a:extLst>
          </p:cNvPr>
          <p:cNvSpPr/>
          <p:nvPr/>
        </p:nvSpPr>
        <p:spPr bwMode="auto">
          <a:xfrm>
            <a:off x="688274" y="4246484"/>
            <a:ext cx="4321439" cy="301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12D6C73-EBF4-38DB-F0D3-49D92F71FE7C}"/>
              </a:ext>
            </a:extLst>
          </p:cNvPr>
          <p:cNvSpPr/>
          <p:nvPr/>
        </p:nvSpPr>
        <p:spPr bwMode="auto">
          <a:xfrm>
            <a:off x="688274" y="4789963"/>
            <a:ext cx="4613993" cy="309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A0D691A-1F4D-3193-B621-EB18E6B4E536}"/>
              </a:ext>
            </a:extLst>
          </p:cNvPr>
          <p:cNvSpPr/>
          <p:nvPr/>
        </p:nvSpPr>
        <p:spPr bwMode="auto">
          <a:xfrm>
            <a:off x="688274" y="5325080"/>
            <a:ext cx="7572967" cy="317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8E18405-FD75-3AAA-7642-BBD2502BABCE}"/>
              </a:ext>
            </a:extLst>
          </p:cNvPr>
          <p:cNvSpPr/>
          <p:nvPr/>
        </p:nvSpPr>
        <p:spPr bwMode="auto">
          <a:xfrm>
            <a:off x="688274" y="5885281"/>
            <a:ext cx="7899698" cy="426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D0B0E16-D626-0D67-45E8-A1939CE99DDA}"/>
              </a:ext>
            </a:extLst>
          </p:cNvPr>
          <p:cNvSpPr/>
          <p:nvPr/>
        </p:nvSpPr>
        <p:spPr bwMode="auto">
          <a:xfrm>
            <a:off x="688274" y="6335306"/>
            <a:ext cx="3751542" cy="394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272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DFEACDD-8907-E162-6E85-4F3CAA6AC4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507"/>
            <a:ext cx="10800000" cy="4679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46DD7AA3-FBBB-3B90-F954-C322CA74C188}"/>
              </a:ext>
            </a:extLst>
          </p:cNvPr>
          <p:cNvSpPr/>
          <p:nvPr/>
        </p:nvSpPr>
        <p:spPr bwMode="auto">
          <a:xfrm>
            <a:off x="688274" y="1652118"/>
            <a:ext cx="5361684" cy="418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DD7AA3-FBBB-3B90-F954-C322CA74C188}"/>
              </a:ext>
            </a:extLst>
          </p:cNvPr>
          <p:cNvSpPr/>
          <p:nvPr/>
        </p:nvSpPr>
        <p:spPr bwMode="auto">
          <a:xfrm>
            <a:off x="725833" y="2264966"/>
            <a:ext cx="5361684" cy="418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DD7AA3-FBBB-3B90-F954-C322CA74C188}"/>
              </a:ext>
            </a:extLst>
          </p:cNvPr>
          <p:cNvSpPr/>
          <p:nvPr/>
        </p:nvSpPr>
        <p:spPr bwMode="auto">
          <a:xfrm>
            <a:off x="688274" y="2877814"/>
            <a:ext cx="8360054" cy="1208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DD7AA3-FBBB-3B90-F954-C322CA74C188}"/>
              </a:ext>
            </a:extLst>
          </p:cNvPr>
          <p:cNvSpPr/>
          <p:nvPr/>
        </p:nvSpPr>
        <p:spPr bwMode="auto">
          <a:xfrm>
            <a:off x="688274" y="4281191"/>
            <a:ext cx="10088246" cy="813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DD7AA3-FBBB-3B90-F954-C322CA74C188}"/>
              </a:ext>
            </a:extLst>
          </p:cNvPr>
          <p:cNvSpPr/>
          <p:nvPr/>
        </p:nvSpPr>
        <p:spPr bwMode="auto">
          <a:xfrm>
            <a:off x="697747" y="5289303"/>
            <a:ext cx="6478373" cy="747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48328" y="926307"/>
            <a:ext cx="2809875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853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527136-92C5-10EE-E931-1754D4238F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58"/>
          <a:stretch/>
        </p:blipFill>
        <p:spPr>
          <a:xfrm>
            <a:off x="623392" y="1484783"/>
            <a:ext cx="11017224" cy="2511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08D35E-96D1-8918-AF8C-B925AC69E5B6}"/>
              </a:ext>
            </a:extLst>
          </p:cNvPr>
          <p:cNvSpPr/>
          <p:nvPr/>
        </p:nvSpPr>
        <p:spPr bwMode="auto">
          <a:xfrm>
            <a:off x="10560496" y="1700808"/>
            <a:ext cx="50405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634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51E37B-BE29-9AE8-CAE6-D648096161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00550"/>
            <a:ext cx="10800000" cy="1592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7EC1B2A-0271-605E-BCD6-BCD7A66F6A7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492896"/>
            <a:ext cx="10800000" cy="3525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CAD196-37FF-5668-BB95-66FD334A84FA}"/>
              </a:ext>
            </a:extLst>
          </p:cNvPr>
          <p:cNvSpPr/>
          <p:nvPr/>
        </p:nvSpPr>
        <p:spPr bwMode="auto">
          <a:xfrm>
            <a:off x="10085876" y="4731774"/>
            <a:ext cx="285714" cy="295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40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8FDBD5-ECAF-870B-85F4-FB311420A7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3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494EF7-C025-5AB3-E05C-6586E3FFE27E}"/>
              </a:ext>
            </a:extLst>
          </p:cNvPr>
          <p:cNvSpPr/>
          <p:nvPr/>
        </p:nvSpPr>
        <p:spPr bwMode="auto">
          <a:xfrm>
            <a:off x="10529523" y="2003176"/>
            <a:ext cx="266666" cy="295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32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C0F608-D9F7-C321-24BA-274859E0B7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3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5833CD-9654-8FF2-9FD3-C15531922DDD}"/>
              </a:ext>
            </a:extLst>
          </p:cNvPr>
          <p:cNvSpPr/>
          <p:nvPr/>
        </p:nvSpPr>
        <p:spPr bwMode="auto">
          <a:xfrm>
            <a:off x="10491428" y="2000786"/>
            <a:ext cx="333333" cy="285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BCF9976-E761-D667-0DC9-F80187D81AF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90" r="77997"/>
          <a:stretch/>
        </p:blipFill>
        <p:spPr>
          <a:xfrm>
            <a:off x="4931868" y="3334314"/>
            <a:ext cx="2376264" cy="2881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80463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1566A7-114B-81F1-D2E6-83C372BA5C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3" y="802782"/>
            <a:ext cx="10848605" cy="5451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32F27E-56C7-D418-ED8C-77312C0E69B4}"/>
              </a:ext>
            </a:extLst>
          </p:cNvPr>
          <p:cNvSpPr/>
          <p:nvPr/>
        </p:nvSpPr>
        <p:spPr bwMode="auto">
          <a:xfrm>
            <a:off x="10416480" y="2708920"/>
            <a:ext cx="57606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BCF9976-E761-D667-0DC9-F80187D81AF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10" t="4512" r="31553"/>
          <a:stretch/>
        </p:blipFill>
        <p:spPr>
          <a:xfrm>
            <a:off x="9005831" y="3721535"/>
            <a:ext cx="2821298" cy="2533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18872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2</Words>
  <Application>Microsoft Office PowerPoint</Application>
  <PresentationFormat>宽屏</PresentationFormat>
  <Paragraphs>2</Paragraphs>
  <Slides>44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49</cp:revision>
  <dcterms:created xsi:type="dcterms:W3CDTF">2015-09-16T06:52:26Z</dcterms:created>
  <dcterms:modified xsi:type="dcterms:W3CDTF">2023-10-19T09:57:58Z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