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8" r:id="rId7"/>
    <p:sldId id="370" r:id="rId8"/>
    <p:sldId id="372" r:id="rId9"/>
    <p:sldId id="373" r:id="rId10"/>
    <p:sldId id="374" r:id="rId11"/>
    <p:sldId id="376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bin"/><Relationship Id="rId5" Type="http://schemas.openxmlformats.org/officeDocument/2006/relationships/image" Target="../media/image15.bin"/><Relationship Id="rId4" Type="http://schemas.openxmlformats.org/officeDocument/2006/relationships/image" Target="../media/image1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7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bin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1" name="yt_shape_15421"/>
          <p:cNvSpPr txBox="1"/>
          <p:nvPr/>
        </p:nvSpPr>
        <p:spPr>
          <a:xfrm>
            <a:off x="540000" y="1052736"/>
            <a:ext cx="51873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根据函数分析判断函数图象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422" name="yt_shape_15422"/>
              <p:cNvSpPr txBox="1"/>
              <p:nvPr/>
            </p:nvSpPr>
            <p:spPr>
              <a:xfrm>
                <a:off x="540119" y="1552301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（安徽省中考）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）在第一象限内的图象与一次函数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的图象如图所示，则函数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的图象可能为（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5422" name="yt_shape_154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52301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r="-549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424" name="yt_image_15424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5563" y="2875503"/>
            <a:ext cx="4560872" cy="3027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342006">
            <a:extLst>
              <a:ext uri="{FF2B5EF4-FFF2-40B4-BE49-F238E27FC236}">
                <a16:creationId xmlns:a16="http://schemas.microsoft.com/office/drawing/2014/main" id="{0E6ECB25-38BB-2DD8-71E8-054776C3FB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91765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F07F98-A241-94A1-BEF6-67031818182F}"/>
              </a:ext>
            </a:extLst>
          </p:cNvPr>
          <p:cNvSpPr txBox="1"/>
          <p:nvPr/>
        </p:nvSpPr>
        <p:spPr>
          <a:xfrm>
            <a:off x="9151196" y="2190343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7" name="yt_shape_15497"/>
          <p:cNvSpPr txBox="1"/>
          <p:nvPr/>
        </p:nvSpPr>
        <p:spPr>
          <a:xfrm>
            <a:off x="540119" y="88863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出发，以每秒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个单位的速度沿线段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运动到点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停止，同时动点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出发，以每秒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个单位的速度沿折线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运动到点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停止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运动时，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与运动时间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之间的函数关系的图象，则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499" name="yt_table_15499_skip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2504763"/>
                  </p:ext>
                </p:extLst>
              </p:nvPr>
            </p:nvGraphicFramePr>
            <p:xfrm>
              <a:off x="540000" y="2808336"/>
              <a:ext cx="3718497" cy="889128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763"/>
                        </a:ext>
                      </a:extLst>
                    </a:gridCol>
                    <a:gridCol w="1384427">
                      <a:extLst>
                        <a:ext uri="{9D8B030D-6E8A-4147-A177-3AD203B41FA5}">
                          <a16:colId xmlns:a16="http://schemas.microsoft.com/office/drawing/2014/main" val="107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B.9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499" name="yt_table_15499_skip" title="H_7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2504763"/>
                  </p:ext>
                </p:extLst>
              </p:nvPr>
            </p:nvGraphicFramePr>
            <p:xfrm>
              <a:off x="540000" y="2808336"/>
              <a:ext cx="3718497" cy="995807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763"/>
                        </a:ext>
                      </a:extLst>
                    </a:gridCol>
                    <a:gridCol w="1384427">
                      <a:extLst>
                        <a:ext uri="{9D8B030D-6E8A-4147-A177-3AD203B41FA5}">
                          <a16:colId xmlns:a16="http://schemas.microsoft.com/office/drawing/2014/main" val="10764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59115" b="-1186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9163" b="-1186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4"/>
                      </a:ext>
                    </a:extLst>
                  </a:tr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498" name="yt_image_15498_skip" title="H_133.92">
            <a:extLst>
              <a:ext uri="">
                <a16:creationId xmlns="" xmlns:mc="http://schemas.openxmlformats.org/markup-compatibility/2006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15144" y="2808336"/>
            <a:ext cx="3735162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B5D047-518F-B71E-BC51-426402227DDC}"/>
              </a:ext>
            </a:extLst>
          </p:cNvPr>
          <p:cNvSpPr txBox="1"/>
          <p:nvPr/>
        </p:nvSpPr>
        <p:spPr>
          <a:xfrm>
            <a:off x="6630246" y="226829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26" name="yt_shape_15426"/>
              <p:cNvSpPr txBox="1"/>
              <p:nvPr/>
            </p:nvSpPr>
            <p:spPr>
              <a:xfrm>
                <a:off x="540119" y="913555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（巴东县模拟）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的图象在第一象限有一个公共点，其横坐标为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的图象可能是（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5426" name="yt_shape_154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13555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428" name="yt_image_15428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7947" y="2236757"/>
            <a:ext cx="5112309" cy="136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30" name="yt_shape_15430"/>
          <p:cNvSpPr txBox="1"/>
          <p:nvPr/>
        </p:nvSpPr>
        <p:spPr>
          <a:xfrm>
            <a:off x="3574545" y="3648557"/>
            <a:ext cx="45493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38FAE66-6E11-7F12-93CB-7C47ACB0F65F}"/>
              </a:ext>
            </a:extLst>
          </p:cNvPr>
          <p:cNvSpPr txBox="1"/>
          <p:nvPr/>
        </p:nvSpPr>
        <p:spPr>
          <a:xfrm>
            <a:off x="9389321" y="1551597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31" name="yt_shape_15431"/>
              <p:cNvSpPr txBox="1"/>
              <p:nvPr/>
            </p:nvSpPr>
            <p:spPr>
              <a:xfrm>
                <a:off x="540119" y="800810"/>
                <a:ext cx="11111999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（百色市中考）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的图象如图所示，则二次函数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的大致图象是（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5431" name="yt_shape_154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00810"/>
                <a:ext cx="11111999" cy="1070999"/>
              </a:xfrm>
              <a:prstGeom prst="rect">
                <a:avLst/>
              </a:prstGeom>
              <a:blipFill>
                <a:blip r:embed="rId2"/>
                <a:stretch>
                  <a:fillRect l="-1701" b="-17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36" name="yt_shape_15436"/>
          <p:cNvSpPr txBox="1"/>
          <p:nvPr/>
        </p:nvSpPr>
        <p:spPr>
          <a:xfrm>
            <a:off x="540000" y="367812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33" name="yt_shape_15433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13549" y="2074961"/>
            <a:ext cx="1164900" cy="1552716"/>
            <a:chOff x="0" y="0"/>
            <a:chExt cx="1164900" cy="1552716"/>
          </a:xfrm>
        </p:grpSpPr>
        <p:pic>
          <p:nvPicPr>
            <p:cNvPr id="2" name="yt_image_15433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64900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35" name="yt_shape_15435"/>
            <p:cNvSpPr txBox="1"/>
            <p:nvPr/>
          </p:nvSpPr>
          <p:spPr>
            <a:xfrm>
              <a:off x="49169" y="11927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5437" name="yt_image_15437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6825" y="4203926"/>
            <a:ext cx="4918348" cy="1241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ADB0875-4EC9-9915-9E3E-75A513282D3E}"/>
              </a:ext>
            </a:extLst>
          </p:cNvPr>
          <p:cNvSpPr txBox="1"/>
          <p:nvPr/>
        </p:nvSpPr>
        <p:spPr>
          <a:xfrm>
            <a:off x="4901458" y="13902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9" name="yt_shape_15439"/>
          <p:cNvSpPr txBox="1"/>
          <p:nvPr/>
        </p:nvSpPr>
        <p:spPr>
          <a:xfrm>
            <a:off x="540119" y="8660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（蜀山区模拟）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两点，则函数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443" name="yt_shape_15443"/>
          <p:cNvSpPr txBox="1"/>
          <p:nvPr/>
        </p:nvSpPr>
        <p:spPr>
          <a:xfrm>
            <a:off x="540000" y="377870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40" name="yt_shape_15440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31061" y="1977846"/>
            <a:ext cx="1329877" cy="1750455"/>
            <a:chOff x="0" y="0"/>
            <a:chExt cx="1329877" cy="1750455"/>
          </a:xfrm>
        </p:grpSpPr>
        <p:pic>
          <p:nvPicPr>
            <p:cNvPr id="2" name="yt_image_15440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29877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42" name="yt_shape_15442"/>
            <p:cNvSpPr txBox="1"/>
            <p:nvPr/>
          </p:nvSpPr>
          <p:spPr>
            <a:xfrm>
              <a:off x="131657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5444" name="yt_image_1544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4593" y="4304507"/>
            <a:ext cx="4822812" cy="1356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77EF9A6-9C2E-E5E7-EDBF-EA41A9A7CDD3}"/>
              </a:ext>
            </a:extLst>
          </p:cNvPr>
          <p:cNvSpPr txBox="1"/>
          <p:nvPr/>
        </p:nvSpPr>
        <p:spPr>
          <a:xfrm>
            <a:off x="8203457" y="129472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6" name="yt_shape_15446"/>
          <p:cNvSpPr txBox="1"/>
          <p:nvPr/>
        </p:nvSpPr>
        <p:spPr>
          <a:xfrm>
            <a:off x="540000" y="1052736"/>
            <a:ext cx="51873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分析实际问题判断函数图象</a:t>
            </a:r>
          </a:p>
        </p:txBody>
      </p:sp>
      <p:sp>
        <p:nvSpPr>
          <p:cNvPr id="15447" name="yt_shape_15447"/>
          <p:cNvSpPr txBox="1"/>
          <p:nvPr/>
        </p:nvSpPr>
        <p:spPr>
          <a:xfrm>
            <a:off x="540119" y="1552301"/>
            <a:ext cx="11107595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一段笔直的公路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千米，途中有一处休息点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千米，甲、乙两名长跑爱好者同时从点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出发，甲以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时的速度匀速跑至点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，原地休息半小时后，再以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时的速度匀速跑至终点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；乙以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时的速度匀速跑至终点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，下列选项中，能正确反映甲、乙两人出发后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小时内运动路程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（千米）与时间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（时）函数关系的图象是（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3" name="yt_shape_1697709342271">
            <a:extLst>
              <a:ext uri="{FF2B5EF4-FFF2-40B4-BE49-F238E27FC236}">
                <a16:creationId xmlns:a16="http://schemas.microsoft.com/office/drawing/2014/main" id="{6EDF680C-776A-5B64-FCB4-E80A14A2DA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91765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FA30EB4-E1DA-887C-FAE4-699049A5C606}"/>
              </a:ext>
            </a:extLst>
          </p:cNvPr>
          <p:cNvSpPr txBox="1"/>
          <p:nvPr/>
        </p:nvSpPr>
        <p:spPr>
          <a:xfrm>
            <a:off x="4260108" y="34074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14468" y="4104494"/>
            <a:ext cx="8304908" cy="2002942"/>
            <a:chOff x="1514468" y="4104494"/>
            <a:chExt cx="8304908" cy="2002942"/>
          </a:xfrm>
        </p:grpSpPr>
        <p:pic>
          <p:nvPicPr>
            <p:cNvPr id="15448" name="yt_image_1544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14468" y="4104494"/>
              <a:ext cx="1848916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449" name="yt_image_15449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23384" y="4104494"/>
              <a:ext cx="1846188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52" name="yt_shape_15452"/>
            <p:cNvSpPr txBox="1"/>
            <p:nvPr/>
          </p:nvSpPr>
          <p:spPr>
            <a:xfrm>
              <a:off x="2238892" y="5645258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A</a:t>
              </a:r>
            </a:p>
          </p:txBody>
        </p:sp>
        <p:sp>
          <p:nvSpPr>
            <p:cNvPr id="15453" name="yt_shape_15453"/>
            <p:cNvSpPr txBox="1"/>
            <p:nvPr/>
          </p:nvSpPr>
          <p:spPr>
            <a:xfrm>
              <a:off x="4454851" y="5645258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B</a:t>
              </a:r>
            </a:p>
          </p:txBody>
        </p:sp>
        <p:pic>
          <p:nvPicPr>
            <p:cNvPr id="10" name="yt_image_15454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774321" y="4104494"/>
              <a:ext cx="1854927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yt_image_15455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968208" y="4191933"/>
              <a:ext cx="1851168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5458"/>
            <p:cNvSpPr txBox="1"/>
            <p:nvPr/>
          </p:nvSpPr>
          <p:spPr>
            <a:xfrm>
              <a:off x="6510157" y="5645258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C</a:t>
              </a:r>
            </a:p>
          </p:txBody>
        </p:sp>
        <p:sp>
          <p:nvSpPr>
            <p:cNvPr id="13" name="yt_shape_15459"/>
            <p:cNvSpPr txBox="1"/>
            <p:nvPr/>
          </p:nvSpPr>
          <p:spPr>
            <a:xfrm>
              <a:off x="8693758" y="5645258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D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0" name="yt_shape_15460"/>
          <p:cNvSpPr txBox="1"/>
          <p:nvPr/>
        </p:nvSpPr>
        <p:spPr>
          <a:xfrm>
            <a:off x="540000" y="919653"/>
            <a:ext cx="549509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结合几何的动点判断函数图象</a:t>
            </a:r>
          </a:p>
        </p:txBody>
      </p:sp>
      <p:sp>
        <p:nvSpPr>
          <p:cNvPr id="15461" name="yt_shape_15461"/>
          <p:cNvSpPr txBox="1"/>
          <p:nvPr/>
        </p:nvSpPr>
        <p:spPr>
          <a:xfrm>
            <a:off x="540000" y="1419218"/>
            <a:ext cx="23852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</a:p>
        </p:txBody>
      </p:sp>
      <p:sp>
        <p:nvSpPr>
          <p:cNvPr id="15462" name="yt_shape_15462"/>
          <p:cNvSpPr txBox="1"/>
          <p:nvPr/>
        </p:nvSpPr>
        <p:spPr>
          <a:xfrm>
            <a:off x="540119" y="1898521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都是边长为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的等边三角形，它们的边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在同一条直线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重合，现将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沿着直线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向右移动，直至点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重合时停止移动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在此过程中，设点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移动的距离为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，两个三角形重叠部分的面积为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变化的函数图象大致为（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5463" name="yt_image_1546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2570" y="3970583"/>
            <a:ext cx="2066859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65" name="yt_image_1546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20989" y="5198780"/>
            <a:ext cx="4750020" cy="1099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342486">
            <a:extLst>
              <a:ext uri="{FF2B5EF4-FFF2-40B4-BE49-F238E27FC236}">
                <a16:creationId xmlns:a16="http://schemas.microsoft.com/office/drawing/2014/main" id="{08FE31BC-57A7-DABF-6822-3DD0E00F07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8682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65712F-4ACB-E25C-9304-0F0EA2C49D4C}"/>
              </a:ext>
            </a:extLst>
          </p:cNvPr>
          <p:cNvSpPr txBox="1"/>
          <p:nvPr/>
        </p:nvSpPr>
        <p:spPr>
          <a:xfrm>
            <a:off x="2736108" y="32781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67" name="yt_shape_15467"/>
              <p:cNvSpPr txBox="1"/>
              <p:nvPr/>
            </p:nvSpPr>
            <p:spPr>
              <a:xfrm>
                <a:off x="540119" y="980728"/>
                <a:ext cx="11111999" cy="1915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（安徽省中考）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垂直，垂足分别为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处，将正方形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向右平移，直到点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重合为止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记点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平移的距离为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的边位于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之间部分的长度和为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的函数图象大致为（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5467" name="yt_shape_154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80728"/>
                <a:ext cx="11111999" cy="1915653"/>
              </a:xfrm>
              <a:prstGeom prst="rect">
                <a:avLst/>
              </a:prstGeom>
              <a:blipFill>
                <a:blip r:embed="rId2"/>
                <a:stretch>
                  <a:fillRect l="-1701" t="-2866" r="-549" b="-8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72" name="yt_shape_15472"/>
          <p:cNvSpPr txBox="1"/>
          <p:nvPr/>
        </p:nvSpPr>
        <p:spPr>
          <a:xfrm>
            <a:off x="540000" y="50535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69" name="yt_shape_15469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6254" y="3099533"/>
            <a:ext cx="2179490" cy="1903617"/>
            <a:chOff x="0" y="0"/>
            <a:chExt cx="2179490" cy="1903617"/>
          </a:xfrm>
        </p:grpSpPr>
        <p:pic>
          <p:nvPicPr>
            <p:cNvPr id="2" name="yt_image_15469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79490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71" name="yt_shape_15471"/>
            <p:cNvSpPr txBox="1"/>
            <p:nvPr/>
          </p:nvSpPr>
          <p:spPr>
            <a:xfrm>
              <a:off x="556464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1B20070-0527-1873-69D6-5B0A50C71F28}"/>
              </a:ext>
            </a:extLst>
          </p:cNvPr>
          <p:cNvSpPr txBox="1"/>
          <p:nvPr/>
        </p:nvSpPr>
        <p:spPr>
          <a:xfrm>
            <a:off x="7898657" y="2406678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5473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2343" y="5214927"/>
            <a:ext cx="4927311" cy="1308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75" name="yt_shape_15475"/>
              <p:cNvSpPr txBox="1"/>
              <p:nvPr/>
            </p:nvSpPr>
            <p:spPr>
              <a:xfrm>
                <a:off x="540119" y="900000"/>
                <a:ext cx="11111999" cy="1915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（合肥瑶海区模拟）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都与直线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垂直，垂足分别为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，正方形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，对角线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上，且点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处，将正方形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向右平移，直到点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重合为止，记点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平移的距离为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，正方形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位于直线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之间部分（阴影部分）的面积为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的函数图象大致为（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>
          <p:sp>
            <p:nvSpPr>
              <p:cNvPr id="15475" name="yt_shape_15475" descr="{&quot;rangeId&quot;:1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915653"/>
              </a:xfrm>
              <a:prstGeom prst="rect">
                <a:avLst/>
              </a:prstGeom>
              <a:blipFill>
                <a:blip r:embed="rId2"/>
                <a:stretch>
                  <a:fillRect l="-1701" t="-2866" r="-1207" b="-8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80" name="yt_shape_15480"/>
          <p:cNvSpPr txBox="1"/>
          <p:nvPr/>
        </p:nvSpPr>
        <p:spPr>
          <a:xfrm>
            <a:off x="540000" y="477052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77" name="yt_shape_15477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8501" y="3018805"/>
            <a:ext cx="1774996" cy="1701306"/>
            <a:chOff x="0" y="0"/>
            <a:chExt cx="1774996" cy="1701306"/>
          </a:xfrm>
        </p:grpSpPr>
        <p:pic>
          <p:nvPicPr>
            <p:cNvPr id="2" name="yt_image_15477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4996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79" name="yt_shape_15479"/>
            <p:cNvSpPr txBox="1"/>
            <p:nvPr/>
          </p:nvSpPr>
          <p:spPr>
            <a:xfrm>
              <a:off x="354217" y="13413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7E849EF-06F0-F35F-F772-B0AA156DA591}"/>
              </a:ext>
            </a:extLst>
          </p:cNvPr>
          <p:cNvSpPr txBox="1"/>
          <p:nvPr/>
        </p:nvSpPr>
        <p:spPr>
          <a:xfrm>
            <a:off x="10151321" y="2325950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11624" y="5093176"/>
            <a:ext cx="7082005" cy="1367434"/>
            <a:chOff x="540000" y="5296328"/>
            <a:chExt cx="7082005" cy="1367434"/>
          </a:xfrm>
        </p:grpSpPr>
        <p:pic>
          <p:nvPicPr>
            <p:cNvPr id="15481" name="yt_image_15481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40000" y="5296328"/>
              <a:ext cx="1492448" cy="905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482" name="yt_image_15482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392448" y="5296328"/>
              <a:ext cx="1492448" cy="905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85" name="yt_shape_15485"/>
            <p:cNvSpPr txBox="1"/>
            <p:nvPr/>
          </p:nvSpPr>
          <p:spPr>
            <a:xfrm>
              <a:off x="1086190" y="6201584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A</a:t>
              </a:r>
            </a:p>
          </p:txBody>
        </p:sp>
        <p:sp>
          <p:nvSpPr>
            <p:cNvPr id="15486" name="yt_shape_15486"/>
            <p:cNvSpPr txBox="1"/>
            <p:nvPr/>
          </p:nvSpPr>
          <p:spPr>
            <a:xfrm>
              <a:off x="2947045" y="6201584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B</a:t>
              </a:r>
            </a:p>
          </p:txBody>
        </p:sp>
        <p:pic>
          <p:nvPicPr>
            <p:cNvPr id="12" name="yt_image_15487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277109" y="5296328"/>
              <a:ext cx="1492448" cy="905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yt_image_15488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129557" y="5296328"/>
              <a:ext cx="1492448" cy="905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5491"/>
            <p:cNvSpPr txBox="1"/>
            <p:nvPr/>
          </p:nvSpPr>
          <p:spPr>
            <a:xfrm>
              <a:off x="4831706" y="6201584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C</a:t>
              </a:r>
            </a:p>
          </p:txBody>
        </p:sp>
        <p:sp>
          <p:nvSpPr>
            <p:cNvPr id="15" name="yt_shape_15492"/>
            <p:cNvSpPr txBox="1"/>
            <p:nvPr/>
          </p:nvSpPr>
          <p:spPr>
            <a:xfrm>
              <a:off x="6675747" y="6201584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D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3" name="yt_shape_15493"/>
          <p:cNvSpPr txBox="1"/>
          <p:nvPr/>
        </p:nvSpPr>
        <p:spPr>
          <a:xfrm>
            <a:off x="540000" y="908720"/>
            <a:ext cx="39562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从图象上获取信息</a:t>
            </a:r>
          </a:p>
        </p:txBody>
      </p:sp>
      <p:sp>
        <p:nvSpPr>
          <p:cNvPr id="15494" name="yt_shape_15494"/>
          <p:cNvSpPr txBox="1"/>
          <p:nvPr/>
        </p:nvSpPr>
        <p:spPr>
          <a:xfrm>
            <a:off x="540119" y="140828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（安徽合肥市包河区模拟）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，在菱形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上一动点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长度的和为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的函数图象，点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为图象上的最低点，则函数图象的右端点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496" name="yt_table_15496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3418625"/>
                  </p:ext>
                </p:extLst>
              </p:nvPr>
            </p:nvGraphicFramePr>
            <p:xfrm>
              <a:off x="540000" y="2847851"/>
              <a:ext cx="6220524" cy="922148"/>
            </p:xfrm>
            <a:graphic>
              <a:graphicData uri="http://schemas.openxmlformats.org/drawingml/2006/table">
                <a:tbl>
                  <a:tblPr/>
                  <a:tblGrid>
                    <a:gridCol w="3400870">
                      <a:extLst>
                        <a:ext uri="{9D8B030D-6E8A-4147-A177-3AD203B41FA5}">
                          <a16:colId xmlns:a16="http://schemas.microsoft.com/office/drawing/2014/main" val="10761"/>
                        </a:ext>
                      </a:extLst>
                    </a:gridCol>
                    <a:gridCol w="2819654">
                      <a:extLst>
                        <a:ext uri="{9D8B030D-6E8A-4147-A177-3AD203B41FA5}">
                          <a16:colId xmlns:a16="http://schemas.microsoft.com/office/drawing/2014/main" val="1076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496" name="yt_table_15496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33418625"/>
                  </p:ext>
                </p:extLst>
              </p:nvPr>
            </p:nvGraphicFramePr>
            <p:xfrm>
              <a:off x="540000" y="2847851"/>
              <a:ext cx="6220524" cy="1040638"/>
            </p:xfrm>
            <a:graphic>
              <a:graphicData uri="http://schemas.openxmlformats.org/drawingml/2006/table">
                <a:tbl>
                  <a:tblPr/>
                  <a:tblGrid>
                    <a:gridCol w="3400870">
                      <a:extLst>
                        <a:ext uri="{9D8B030D-6E8A-4147-A177-3AD203B41FA5}">
                          <a16:colId xmlns:a16="http://schemas.microsoft.com/office/drawing/2014/main" val="10761"/>
                        </a:ext>
                      </a:extLst>
                    </a:gridCol>
                    <a:gridCol w="2819654">
                      <a:extLst>
                        <a:ext uri="{9D8B030D-6E8A-4147-A177-3AD203B41FA5}">
                          <a16:colId xmlns:a16="http://schemas.microsoft.com/office/drawing/2014/main" val="10762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488" r="-82826" b="-1232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0734" t="-3488" b="-12325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2"/>
                      </a:ext>
                    </a:extLst>
                  </a:tr>
                  <a:tr h="5203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4706" r="-82826" b="-247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0734" t="-104706" b="-2470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495" name="yt_image_15495_skip" title="H_136.44">
            <a:extLst>
              <a:ext uri="">
                <a16:creationId xmlns=""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4796" y="2847851"/>
            <a:ext cx="3875542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9342767">
            <a:extLst>
              <a:ext uri="{FF2B5EF4-FFF2-40B4-BE49-F238E27FC236}">
                <a16:creationId xmlns:a16="http://schemas.microsoft.com/office/drawing/2014/main" id="{DB347FD2-7478-9241-B3C0-5B4A395C4D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774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FAF2004-F473-2AD5-BF0A-030A7986C934}"/>
              </a:ext>
            </a:extLst>
          </p:cNvPr>
          <p:cNvSpPr txBox="1"/>
          <p:nvPr/>
        </p:nvSpPr>
        <p:spPr>
          <a:xfrm>
            <a:off x="10152907" y="23124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1070</Words>
  <Application>Microsoft Office PowerPoint</Application>
  <PresentationFormat>宽屏</PresentationFormat>
  <Paragraphs>52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43</cp:revision>
  <dcterms:created xsi:type="dcterms:W3CDTF">2023-05-05T05:33:04Z</dcterms:created>
  <dcterms:modified xsi:type="dcterms:W3CDTF">2023-10-21T00:50:34Z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