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3" r:id="rId3"/>
    <p:sldId id="392" r:id="rId4"/>
    <p:sldId id="391" r:id="rId5"/>
    <p:sldId id="389" r:id="rId6"/>
    <p:sldId id="388" r:id="rId7"/>
    <p:sldId id="387" r:id="rId8"/>
    <p:sldId id="385" r:id="rId9"/>
    <p:sldId id="384" r:id="rId10"/>
    <p:sldId id="383" r:id="rId11"/>
    <p:sldId id="382" r:id="rId12"/>
    <p:sldId id="381" r:id="rId13"/>
    <p:sldId id="379" r:id="rId14"/>
    <p:sldId id="394" r:id="rId15"/>
    <p:sldId id="398" r:id="rId16"/>
    <p:sldId id="377" r:id="rId17"/>
    <p:sldId id="376" r:id="rId18"/>
    <p:sldId id="373" r:id="rId19"/>
    <p:sldId id="371" r:id="rId20"/>
    <p:sldId id="370" r:id="rId21"/>
    <p:sldId id="396" r:id="rId22"/>
    <p:sldId id="368" r:id="rId23"/>
    <p:sldId id="366" r:id="rId24"/>
    <p:sldId id="365" r:id="rId25"/>
    <p:sldId id="397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581" y="3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23F43-086F-6319-FA0B-5E3723E3F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76872"/>
            <a:ext cx="10800000" cy="261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4F703-CD39-8461-AE8D-4B12DDB36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4F143-1EBC-0D24-0835-E4D6C4F19109}"/>
              </a:ext>
            </a:extLst>
          </p:cNvPr>
          <p:cNvSpPr/>
          <p:nvPr/>
        </p:nvSpPr>
        <p:spPr bwMode="auto">
          <a:xfrm>
            <a:off x="6386666" y="3042211"/>
            <a:ext cx="466666" cy="29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C55A4-78CE-00FD-0A23-9847E2107042}"/>
              </a:ext>
            </a:extLst>
          </p:cNvPr>
          <p:cNvSpPr/>
          <p:nvPr/>
        </p:nvSpPr>
        <p:spPr bwMode="auto">
          <a:xfrm>
            <a:off x="2423592" y="5589240"/>
            <a:ext cx="504056" cy="744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184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C1A48-647E-EEA7-2B67-1E12270AA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6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D2FAB-335D-E050-2609-2CE045584EDD}"/>
              </a:ext>
            </a:extLst>
          </p:cNvPr>
          <p:cNvSpPr/>
          <p:nvPr/>
        </p:nvSpPr>
        <p:spPr bwMode="auto">
          <a:xfrm>
            <a:off x="5386666" y="1753024"/>
            <a:ext cx="1066666" cy="29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E6E6A0-4DA0-F5A1-D115-44E2DD31EF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0" r="74664"/>
          <a:stretch/>
        </p:blipFill>
        <p:spPr>
          <a:xfrm>
            <a:off x="4551847" y="2829313"/>
            <a:ext cx="2736304" cy="2523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143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6E6A0-4DA0-F5A1-D115-44E2DD31EF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r="34888"/>
          <a:stretch/>
        </p:blipFill>
        <p:spPr>
          <a:xfrm>
            <a:off x="9809604" y="3068961"/>
            <a:ext cx="2185387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79449B-FE40-E4FF-48B5-60C5A7B193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764704"/>
            <a:ext cx="9309259" cy="5374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3619A-78E1-DFA0-E52C-C440BCCAE535}"/>
              </a:ext>
            </a:extLst>
          </p:cNvPr>
          <p:cNvSpPr/>
          <p:nvPr/>
        </p:nvSpPr>
        <p:spPr bwMode="auto">
          <a:xfrm>
            <a:off x="5447929" y="3717032"/>
            <a:ext cx="504056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3619A-78E1-DFA0-E52C-C440BCCAE535}"/>
              </a:ext>
            </a:extLst>
          </p:cNvPr>
          <p:cNvSpPr/>
          <p:nvPr/>
        </p:nvSpPr>
        <p:spPr bwMode="auto">
          <a:xfrm>
            <a:off x="7752184" y="4618956"/>
            <a:ext cx="1800200" cy="754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13619A-78E1-DFA0-E52C-C440BCCAE535}"/>
              </a:ext>
            </a:extLst>
          </p:cNvPr>
          <p:cNvSpPr/>
          <p:nvPr/>
        </p:nvSpPr>
        <p:spPr bwMode="auto">
          <a:xfrm>
            <a:off x="1343472" y="5445751"/>
            <a:ext cx="136815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33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00585-A88E-0209-4474-F48BB7736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659ACD-0526-3F2C-3013-F9DBF7CCC146}"/>
              </a:ext>
            </a:extLst>
          </p:cNvPr>
          <p:cNvSpPr/>
          <p:nvPr/>
        </p:nvSpPr>
        <p:spPr bwMode="auto">
          <a:xfrm>
            <a:off x="5662857" y="2429825"/>
            <a:ext cx="247619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77AA4-C7B7-A7CB-BD1F-C42231DFA662}"/>
              </a:ext>
            </a:extLst>
          </p:cNvPr>
          <p:cNvSpPr/>
          <p:nvPr/>
        </p:nvSpPr>
        <p:spPr bwMode="auto">
          <a:xfrm>
            <a:off x="3939047" y="3049162"/>
            <a:ext cx="447619" cy="2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E45F55-E995-0C90-6B92-A8EBFCF56BE6}"/>
              </a:ext>
            </a:extLst>
          </p:cNvPr>
          <p:cNvSpPr/>
          <p:nvPr/>
        </p:nvSpPr>
        <p:spPr bwMode="auto">
          <a:xfrm>
            <a:off x="1310476" y="4259252"/>
            <a:ext cx="5505604" cy="1690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445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A39823-80BB-87D3-AF06-23267FECBB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91"/>
          <a:stretch/>
        </p:blipFill>
        <p:spPr>
          <a:xfrm>
            <a:off x="479376" y="1124743"/>
            <a:ext cx="11161240" cy="4499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77A3C3B-E752-DBDE-796D-CD3BCFD3AAFF}"/>
              </a:ext>
            </a:extLst>
          </p:cNvPr>
          <p:cNvSpPr/>
          <p:nvPr/>
        </p:nvSpPr>
        <p:spPr bwMode="auto">
          <a:xfrm>
            <a:off x="7968208" y="4581128"/>
            <a:ext cx="504056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21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EA39823-80BB-87D3-AF06-23267FECBB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09"/>
          <a:stretch/>
        </p:blipFill>
        <p:spPr>
          <a:xfrm>
            <a:off x="695400" y="1340767"/>
            <a:ext cx="11017224" cy="330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A3C3B-E752-DBDE-796D-CD3BCFD3AAFF}"/>
              </a:ext>
            </a:extLst>
          </p:cNvPr>
          <p:cNvSpPr/>
          <p:nvPr/>
        </p:nvSpPr>
        <p:spPr bwMode="auto">
          <a:xfrm>
            <a:off x="1055439" y="1916832"/>
            <a:ext cx="8064897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A3C3B-E752-DBDE-796D-CD3BCFD3AAFF}"/>
              </a:ext>
            </a:extLst>
          </p:cNvPr>
          <p:cNvSpPr/>
          <p:nvPr/>
        </p:nvSpPr>
        <p:spPr bwMode="auto">
          <a:xfrm>
            <a:off x="973614" y="2996952"/>
            <a:ext cx="7210618" cy="45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7A3C3B-E752-DBDE-796D-CD3BCFD3AAFF}"/>
              </a:ext>
            </a:extLst>
          </p:cNvPr>
          <p:cNvSpPr/>
          <p:nvPr/>
        </p:nvSpPr>
        <p:spPr bwMode="auto">
          <a:xfrm>
            <a:off x="973614" y="3588160"/>
            <a:ext cx="4474313" cy="106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5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9A46F-BD7D-86EF-E66B-E9AD13154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EDC70-EA31-C441-01F7-471AE69EA3CE}"/>
              </a:ext>
            </a:extLst>
          </p:cNvPr>
          <p:cNvSpPr/>
          <p:nvPr/>
        </p:nvSpPr>
        <p:spPr bwMode="auto">
          <a:xfrm>
            <a:off x="1310476" y="2421416"/>
            <a:ext cx="3705404" cy="359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7B428-C0C3-EE7A-57E6-EEF3A2D794FE}"/>
              </a:ext>
            </a:extLst>
          </p:cNvPr>
          <p:cNvSpPr/>
          <p:nvPr/>
        </p:nvSpPr>
        <p:spPr bwMode="auto">
          <a:xfrm>
            <a:off x="1358095" y="3022162"/>
            <a:ext cx="2342857" cy="33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F0ED51-EECB-CCBC-2A12-3BD888902924}"/>
              </a:ext>
            </a:extLst>
          </p:cNvPr>
          <p:cNvSpPr/>
          <p:nvPr/>
        </p:nvSpPr>
        <p:spPr bwMode="auto">
          <a:xfrm>
            <a:off x="1358094" y="3597143"/>
            <a:ext cx="2001601" cy="445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2128CD-2A1A-E978-1D76-8D45A257AE7B}"/>
              </a:ext>
            </a:extLst>
          </p:cNvPr>
          <p:cNvSpPr/>
          <p:nvPr/>
        </p:nvSpPr>
        <p:spPr bwMode="auto">
          <a:xfrm>
            <a:off x="1358095" y="4223652"/>
            <a:ext cx="2342857" cy="324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995F38-BE3D-5783-64AD-F1E76C237AB1}"/>
              </a:ext>
            </a:extLst>
          </p:cNvPr>
          <p:cNvSpPr/>
          <p:nvPr/>
        </p:nvSpPr>
        <p:spPr bwMode="auto">
          <a:xfrm>
            <a:off x="1358094" y="4814862"/>
            <a:ext cx="2649673" cy="333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E79F41-2BFB-22E1-0D0A-C40A513749E2}"/>
              </a:ext>
            </a:extLst>
          </p:cNvPr>
          <p:cNvSpPr/>
          <p:nvPr/>
        </p:nvSpPr>
        <p:spPr bwMode="auto">
          <a:xfrm>
            <a:off x="1358095" y="5415607"/>
            <a:ext cx="2380952" cy="333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AE2FEA-15D8-3B83-B3D4-D2C79EADAA75}"/>
              </a:ext>
            </a:extLst>
          </p:cNvPr>
          <p:cNvSpPr/>
          <p:nvPr/>
        </p:nvSpPr>
        <p:spPr bwMode="auto">
          <a:xfrm>
            <a:off x="1358095" y="6016352"/>
            <a:ext cx="4323809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42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137E5-F1A9-DB0E-8D27-55566E4211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11" y="764704"/>
            <a:ext cx="9309259" cy="399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DAD12-982A-E00A-E470-C87DF30C6783}"/>
              </a:ext>
            </a:extLst>
          </p:cNvPr>
          <p:cNvSpPr/>
          <p:nvPr/>
        </p:nvSpPr>
        <p:spPr bwMode="auto">
          <a:xfrm>
            <a:off x="8269399" y="3668020"/>
            <a:ext cx="83391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610BC1-2C75-4DE4-83C0-AB39D67A58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73"/>
          <a:stretch/>
        </p:blipFill>
        <p:spPr>
          <a:xfrm>
            <a:off x="9621544" y="4018318"/>
            <a:ext cx="2523127" cy="2441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4AD8874-7020-2599-8FC7-C862A44437A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28" y="4754739"/>
            <a:ext cx="9496628" cy="1667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6A5839-99B0-AB1E-E751-4B62426F86A7}"/>
              </a:ext>
            </a:extLst>
          </p:cNvPr>
          <p:cNvSpPr/>
          <p:nvPr/>
        </p:nvSpPr>
        <p:spPr bwMode="auto">
          <a:xfrm>
            <a:off x="695401" y="4754739"/>
            <a:ext cx="540059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6A5839-99B0-AB1E-E751-4B62426F86A7}"/>
              </a:ext>
            </a:extLst>
          </p:cNvPr>
          <p:cNvSpPr/>
          <p:nvPr/>
        </p:nvSpPr>
        <p:spPr bwMode="auto">
          <a:xfrm>
            <a:off x="695400" y="5298908"/>
            <a:ext cx="8784252" cy="1123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3884" y="4019671"/>
            <a:ext cx="2448453" cy="240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4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DE950FF6-52E3-4872-5EB4-22CC6ACDE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43" y="4877981"/>
            <a:ext cx="8801481" cy="1951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81EFCEA-421A-9EF7-38E9-FD38BB5F36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89" y="692696"/>
            <a:ext cx="8801481" cy="4185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0B84E-1884-59BC-DBF2-81FFCF1AA7B0}"/>
              </a:ext>
            </a:extLst>
          </p:cNvPr>
          <p:cNvSpPr/>
          <p:nvPr/>
        </p:nvSpPr>
        <p:spPr bwMode="auto">
          <a:xfrm>
            <a:off x="1041983" y="3409843"/>
            <a:ext cx="5200000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1F307-6508-0E87-3A56-DBF5CEF9C5B5}"/>
              </a:ext>
            </a:extLst>
          </p:cNvPr>
          <p:cNvSpPr/>
          <p:nvPr/>
        </p:nvSpPr>
        <p:spPr bwMode="auto">
          <a:xfrm>
            <a:off x="1041983" y="3973708"/>
            <a:ext cx="2000000" cy="29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50ECF6-C3A7-D4A7-B50E-39581C8C9F60}"/>
              </a:ext>
            </a:extLst>
          </p:cNvPr>
          <p:cNvSpPr/>
          <p:nvPr/>
        </p:nvSpPr>
        <p:spPr bwMode="auto">
          <a:xfrm>
            <a:off x="1067166" y="4472944"/>
            <a:ext cx="1771428" cy="352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530" y="3077920"/>
            <a:ext cx="2662333" cy="19582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40B84E-1884-59BC-DBF2-81FFCF1AA7B0}"/>
              </a:ext>
            </a:extLst>
          </p:cNvPr>
          <p:cNvSpPr/>
          <p:nvPr/>
        </p:nvSpPr>
        <p:spPr bwMode="auto">
          <a:xfrm>
            <a:off x="1020867" y="4975821"/>
            <a:ext cx="3186420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540B84E-1884-59BC-DBF2-81FFCF1AA7B0}"/>
              </a:ext>
            </a:extLst>
          </p:cNvPr>
          <p:cNvSpPr/>
          <p:nvPr/>
        </p:nvSpPr>
        <p:spPr bwMode="auto">
          <a:xfrm>
            <a:off x="1110943" y="5471321"/>
            <a:ext cx="3186420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40B84E-1884-59BC-DBF2-81FFCF1AA7B0}"/>
              </a:ext>
            </a:extLst>
          </p:cNvPr>
          <p:cNvSpPr/>
          <p:nvPr/>
        </p:nvSpPr>
        <p:spPr bwMode="auto">
          <a:xfrm>
            <a:off x="1019312" y="5936898"/>
            <a:ext cx="3186420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40B84E-1884-59BC-DBF2-81FFCF1AA7B0}"/>
              </a:ext>
            </a:extLst>
          </p:cNvPr>
          <p:cNvSpPr/>
          <p:nvPr/>
        </p:nvSpPr>
        <p:spPr bwMode="auto">
          <a:xfrm>
            <a:off x="1045499" y="6424821"/>
            <a:ext cx="3953876" cy="333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633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4F45D-8579-50C0-9D51-5E20ADD7D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572838-49A6-A9D2-2473-DD87B45AEF9D}"/>
              </a:ext>
            </a:extLst>
          </p:cNvPr>
          <p:cNvSpPr/>
          <p:nvPr/>
        </p:nvSpPr>
        <p:spPr bwMode="auto">
          <a:xfrm>
            <a:off x="681904" y="1143705"/>
            <a:ext cx="8190476" cy="33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99123-1B0A-0FD6-EF1F-677F27DE2DBB}"/>
              </a:ext>
            </a:extLst>
          </p:cNvPr>
          <p:cNvSpPr/>
          <p:nvPr/>
        </p:nvSpPr>
        <p:spPr bwMode="auto">
          <a:xfrm>
            <a:off x="681904" y="1754215"/>
            <a:ext cx="4828571" cy="333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0657C2-0210-192A-40CF-1E704FE8B6ED}"/>
              </a:ext>
            </a:extLst>
          </p:cNvPr>
          <p:cNvSpPr/>
          <p:nvPr/>
        </p:nvSpPr>
        <p:spPr bwMode="auto">
          <a:xfrm>
            <a:off x="681904" y="2383803"/>
            <a:ext cx="3723809" cy="314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FF81B4-636E-A8A0-26A7-48AD68A3493C}"/>
              </a:ext>
            </a:extLst>
          </p:cNvPr>
          <p:cNvSpPr/>
          <p:nvPr/>
        </p:nvSpPr>
        <p:spPr bwMode="auto">
          <a:xfrm>
            <a:off x="681904" y="3013391"/>
            <a:ext cx="1733333" cy="257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619F19-3DBB-4639-9371-D5700B796E67}"/>
              </a:ext>
            </a:extLst>
          </p:cNvPr>
          <p:cNvSpPr/>
          <p:nvPr/>
        </p:nvSpPr>
        <p:spPr bwMode="auto">
          <a:xfrm>
            <a:off x="681904" y="3585744"/>
            <a:ext cx="4952380" cy="324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74637E-2626-A779-755A-5C5E59FE6DCA}"/>
              </a:ext>
            </a:extLst>
          </p:cNvPr>
          <p:cNvSpPr/>
          <p:nvPr/>
        </p:nvSpPr>
        <p:spPr bwMode="auto">
          <a:xfrm>
            <a:off x="681904" y="4186714"/>
            <a:ext cx="2761904" cy="305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0300" y="1635024"/>
            <a:ext cx="2523744" cy="17556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5365" y="1620651"/>
            <a:ext cx="2546775" cy="187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74DA4-1D0A-31B0-C116-CE4688E1A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38" y="1268760"/>
            <a:ext cx="10324814" cy="548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59C021-1A39-8430-4CB4-280115C85773}"/>
              </a:ext>
            </a:extLst>
          </p:cNvPr>
          <p:cNvSpPr/>
          <p:nvPr/>
        </p:nvSpPr>
        <p:spPr bwMode="auto">
          <a:xfrm>
            <a:off x="10100778" y="1377887"/>
            <a:ext cx="360040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F8CDE-E9C5-4DD0-18F7-B37034EE02FE}"/>
              </a:ext>
            </a:extLst>
          </p:cNvPr>
          <p:cNvSpPr/>
          <p:nvPr/>
        </p:nvSpPr>
        <p:spPr bwMode="auto">
          <a:xfrm>
            <a:off x="10084572" y="3802617"/>
            <a:ext cx="376245" cy="383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1BF9873-44EF-D58B-FF26-5A5F126EEE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4" r="48889" b="59400"/>
          <a:stretch/>
        </p:blipFill>
        <p:spPr>
          <a:xfrm>
            <a:off x="739738" y="692696"/>
            <a:ext cx="552001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298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548D1-091A-0741-DFCF-C8AD24CE3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0035"/>
            <a:ext cx="9912504" cy="595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57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10B0138-76BF-08FD-DE5C-5ED43CC94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F3175E9-AE1B-3A75-4F6D-EC9FC7B6BB90}"/>
              </a:ext>
            </a:extLst>
          </p:cNvPr>
          <p:cNvSpPr/>
          <p:nvPr/>
        </p:nvSpPr>
        <p:spPr bwMode="auto">
          <a:xfrm>
            <a:off x="681904" y="1134006"/>
            <a:ext cx="7646344" cy="222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3175E9-AE1B-3A75-4F6D-EC9FC7B6BB90}"/>
              </a:ext>
            </a:extLst>
          </p:cNvPr>
          <p:cNvSpPr/>
          <p:nvPr/>
        </p:nvSpPr>
        <p:spPr bwMode="auto">
          <a:xfrm>
            <a:off x="479376" y="3518996"/>
            <a:ext cx="10153128" cy="99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175E9-AE1B-3A75-4F6D-EC9FC7B6BB90}"/>
              </a:ext>
            </a:extLst>
          </p:cNvPr>
          <p:cNvSpPr/>
          <p:nvPr/>
        </p:nvSpPr>
        <p:spPr bwMode="auto">
          <a:xfrm>
            <a:off x="712439" y="4752061"/>
            <a:ext cx="10153128" cy="1404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4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5203F-1DB4-3AE7-C256-C27B56183B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4"/>
          <a:stretch/>
        </p:blipFill>
        <p:spPr>
          <a:xfrm>
            <a:off x="599443" y="692696"/>
            <a:ext cx="9817037" cy="404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CA0D67-DA30-B906-7C15-188CD7286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48" b="79121"/>
          <a:stretch/>
        </p:blipFill>
        <p:spPr>
          <a:xfrm>
            <a:off x="1751571" y="4741775"/>
            <a:ext cx="8064896" cy="5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CA0D67-DA30-B906-7C15-188CD7286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4" r="17848"/>
          <a:stretch/>
        </p:blipFill>
        <p:spPr>
          <a:xfrm>
            <a:off x="2731930" y="5301208"/>
            <a:ext cx="5696078" cy="1452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877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E731F-9E6B-2604-274B-B774CA277B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62" y="908720"/>
            <a:ext cx="90820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24149A-1F1A-94F7-994C-FA52C5013FB2}"/>
              </a:ext>
            </a:extLst>
          </p:cNvPr>
          <p:cNvSpPr/>
          <p:nvPr/>
        </p:nvSpPr>
        <p:spPr bwMode="auto">
          <a:xfrm>
            <a:off x="752526" y="1004853"/>
            <a:ext cx="5349946" cy="28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4B402F-9A26-5A34-A5BA-1EE85319061F}"/>
              </a:ext>
            </a:extLst>
          </p:cNvPr>
          <p:cNvSpPr/>
          <p:nvPr/>
        </p:nvSpPr>
        <p:spPr bwMode="auto">
          <a:xfrm>
            <a:off x="752526" y="1517565"/>
            <a:ext cx="1657842" cy="28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871C8-0307-18DB-5EDF-EBD5D51ED2DA}"/>
              </a:ext>
            </a:extLst>
          </p:cNvPr>
          <p:cNvSpPr/>
          <p:nvPr/>
        </p:nvSpPr>
        <p:spPr bwMode="auto">
          <a:xfrm>
            <a:off x="752526" y="2014255"/>
            <a:ext cx="3387765" cy="28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AAA58-8A27-B058-3E04-54A0CE941249}"/>
              </a:ext>
            </a:extLst>
          </p:cNvPr>
          <p:cNvSpPr/>
          <p:nvPr/>
        </p:nvSpPr>
        <p:spPr bwMode="auto">
          <a:xfrm>
            <a:off x="752526" y="2518956"/>
            <a:ext cx="2795106" cy="28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431B09-5E39-94BA-97D3-654FA0E2F608}"/>
              </a:ext>
            </a:extLst>
          </p:cNvPr>
          <p:cNvSpPr/>
          <p:nvPr/>
        </p:nvSpPr>
        <p:spPr bwMode="auto">
          <a:xfrm>
            <a:off x="752526" y="3079735"/>
            <a:ext cx="5373972" cy="304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281E74-3E51-FCFF-0AB2-64AE032C537A}"/>
              </a:ext>
            </a:extLst>
          </p:cNvPr>
          <p:cNvSpPr/>
          <p:nvPr/>
        </p:nvSpPr>
        <p:spPr bwMode="auto">
          <a:xfrm>
            <a:off x="752526" y="3608469"/>
            <a:ext cx="8369301" cy="1097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4E259E-2D24-00F4-3B33-276B7D8D73AD}"/>
              </a:ext>
            </a:extLst>
          </p:cNvPr>
          <p:cNvSpPr/>
          <p:nvPr/>
        </p:nvSpPr>
        <p:spPr bwMode="auto">
          <a:xfrm>
            <a:off x="752526" y="4946327"/>
            <a:ext cx="4092548" cy="28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B7B81FB-079D-FCCB-0843-0E46B3FCC82D}"/>
              </a:ext>
            </a:extLst>
          </p:cNvPr>
          <p:cNvSpPr/>
          <p:nvPr/>
        </p:nvSpPr>
        <p:spPr bwMode="auto">
          <a:xfrm>
            <a:off x="752526" y="5467050"/>
            <a:ext cx="5349946" cy="616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6B44798-CA00-8CC7-6A24-9E70DFAB9E21}"/>
              </a:ext>
            </a:extLst>
          </p:cNvPr>
          <p:cNvSpPr/>
          <p:nvPr/>
        </p:nvSpPr>
        <p:spPr bwMode="auto">
          <a:xfrm>
            <a:off x="752526" y="6340263"/>
            <a:ext cx="4471932" cy="29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1FCA0D67-DA30-B906-7C15-188CD7286E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4" r="17848"/>
          <a:stretch/>
        </p:blipFill>
        <p:spPr>
          <a:xfrm>
            <a:off x="5944538" y="1202137"/>
            <a:ext cx="5840094" cy="148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62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8" grpId="0" animBg="1"/>
      <p:bldP spid="20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580E4-5129-E108-DE50-18C3D9419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6555"/>
            <a:ext cx="8688368" cy="594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E87BE-8428-249A-79A7-8C0FAC95498B}"/>
              </a:ext>
            </a:extLst>
          </p:cNvPr>
          <p:cNvSpPr/>
          <p:nvPr/>
        </p:nvSpPr>
        <p:spPr bwMode="auto">
          <a:xfrm>
            <a:off x="1233333" y="3494609"/>
            <a:ext cx="3623549" cy="276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08DD3-98CF-8C3B-A4E4-9A18B03D1464}"/>
              </a:ext>
            </a:extLst>
          </p:cNvPr>
          <p:cNvSpPr/>
          <p:nvPr/>
        </p:nvSpPr>
        <p:spPr bwMode="auto">
          <a:xfrm>
            <a:off x="1248656" y="3977916"/>
            <a:ext cx="1877116" cy="26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762A77-19C9-8E04-E5E7-3480C452CF5E}"/>
              </a:ext>
            </a:extLst>
          </p:cNvPr>
          <p:cNvSpPr/>
          <p:nvPr/>
        </p:nvSpPr>
        <p:spPr bwMode="auto">
          <a:xfrm>
            <a:off x="1248656" y="4461223"/>
            <a:ext cx="2980401" cy="245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CA2EF-E68F-A585-DA16-1E2C74E898FF}"/>
              </a:ext>
            </a:extLst>
          </p:cNvPr>
          <p:cNvSpPr/>
          <p:nvPr/>
        </p:nvSpPr>
        <p:spPr bwMode="auto">
          <a:xfrm>
            <a:off x="1248656" y="4913844"/>
            <a:ext cx="4129657" cy="306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394F03-1174-3F21-1A49-E498D830FB53}"/>
              </a:ext>
            </a:extLst>
          </p:cNvPr>
          <p:cNvSpPr/>
          <p:nvPr/>
        </p:nvSpPr>
        <p:spPr bwMode="auto">
          <a:xfrm>
            <a:off x="1248656" y="5427837"/>
            <a:ext cx="4129657" cy="3713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6EE550-647E-B15D-5CFB-33A068EA5DEE}"/>
              </a:ext>
            </a:extLst>
          </p:cNvPr>
          <p:cNvSpPr/>
          <p:nvPr/>
        </p:nvSpPr>
        <p:spPr bwMode="auto">
          <a:xfrm>
            <a:off x="1248656" y="5903473"/>
            <a:ext cx="2505375" cy="26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96A3387-1010-6D75-3853-DB4B371745DA}"/>
              </a:ext>
            </a:extLst>
          </p:cNvPr>
          <p:cNvSpPr/>
          <p:nvPr/>
        </p:nvSpPr>
        <p:spPr bwMode="auto">
          <a:xfrm>
            <a:off x="1248656" y="6348422"/>
            <a:ext cx="2497714" cy="383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5229" y="3368774"/>
            <a:ext cx="2383195" cy="243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9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8F1403D-79C7-6F0C-78D1-34932800A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3245519"/>
            <a:ext cx="2200275" cy="2271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681904" y="1143693"/>
            <a:ext cx="8366424" cy="341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688174" y="1706457"/>
            <a:ext cx="8576177" cy="498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681903" y="2348880"/>
            <a:ext cx="786236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720001" y="3212976"/>
            <a:ext cx="5952064" cy="48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681903" y="3814040"/>
            <a:ext cx="5630122" cy="487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705530" y="4523689"/>
            <a:ext cx="4670390" cy="816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ACE87B-E8BD-5876-3BBB-05C5416DF704}"/>
              </a:ext>
            </a:extLst>
          </p:cNvPr>
          <p:cNvSpPr/>
          <p:nvPr/>
        </p:nvSpPr>
        <p:spPr bwMode="auto">
          <a:xfrm>
            <a:off x="739507" y="5675817"/>
            <a:ext cx="3772317" cy="79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7389" y="3260925"/>
            <a:ext cx="2135696" cy="217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29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18058-368A-1046-AD54-8D1F61ADE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3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E564A-B122-30AF-7D8D-C599B9B6585E}"/>
              </a:ext>
            </a:extLst>
          </p:cNvPr>
          <p:cNvSpPr/>
          <p:nvPr/>
        </p:nvSpPr>
        <p:spPr bwMode="auto">
          <a:xfrm>
            <a:off x="10520000" y="1734790"/>
            <a:ext cx="285714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8628D-024C-5946-8B6F-E470C183A0F8}"/>
              </a:ext>
            </a:extLst>
          </p:cNvPr>
          <p:cNvSpPr/>
          <p:nvPr/>
        </p:nvSpPr>
        <p:spPr bwMode="auto">
          <a:xfrm>
            <a:off x="10491428" y="4757346"/>
            <a:ext cx="333333" cy="295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1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602C1-A70A-18C4-7101-5572CDF26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A720DE-A78D-292B-F685-E1D995DA93EC}"/>
              </a:ext>
            </a:extLst>
          </p:cNvPr>
          <p:cNvSpPr/>
          <p:nvPr/>
        </p:nvSpPr>
        <p:spPr bwMode="auto">
          <a:xfrm>
            <a:off x="10510476" y="2490044"/>
            <a:ext cx="295238" cy="286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EFF0EB5-A510-B4A5-3737-337EED6743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0" r="76664"/>
          <a:stretch/>
        </p:blipFill>
        <p:spPr>
          <a:xfrm>
            <a:off x="4859860" y="3597548"/>
            <a:ext cx="2520280" cy="294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023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6A1B5-8BAA-6F40-EDCE-A06D51FCC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D2D0FF-5122-F4E1-4708-D85097DCBF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60"/>
          <a:stretch/>
        </p:blipFill>
        <p:spPr>
          <a:xfrm>
            <a:off x="720000" y="1628800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D0D98-3562-BA4D-826A-B3F33395D2FD}"/>
              </a:ext>
            </a:extLst>
          </p:cNvPr>
          <p:cNvSpPr/>
          <p:nvPr/>
        </p:nvSpPr>
        <p:spPr bwMode="auto">
          <a:xfrm>
            <a:off x="10510476" y="1800391"/>
            <a:ext cx="285715" cy="30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EFF0EB5-A510-B4A5-3737-337EED6743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22" r="42842"/>
          <a:stretch/>
        </p:blipFill>
        <p:spPr>
          <a:xfrm>
            <a:off x="4859860" y="3040833"/>
            <a:ext cx="2520280" cy="3354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864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D2D0FF-5122-F4E1-4708-D85097DCB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07"/>
          <a:stretch/>
        </p:blipFill>
        <p:spPr>
          <a:xfrm>
            <a:off x="623392" y="1196752"/>
            <a:ext cx="10800000" cy="1964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77EBA-4611-C62C-48A3-959F364A7631}"/>
              </a:ext>
            </a:extLst>
          </p:cNvPr>
          <p:cNvSpPr/>
          <p:nvPr/>
        </p:nvSpPr>
        <p:spPr bwMode="auto">
          <a:xfrm>
            <a:off x="10413868" y="2017713"/>
            <a:ext cx="285715" cy="305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555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31D26-E837-C248-B955-5CCFE0328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99992"/>
            <a:ext cx="10800000" cy="2807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F38B9-DA7D-10B3-B964-FF830FFFAFCA}"/>
              </a:ext>
            </a:extLst>
          </p:cNvPr>
          <p:cNvSpPr/>
          <p:nvPr/>
        </p:nvSpPr>
        <p:spPr bwMode="auto">
          <a:xfrm>
            <a:off x="10496000" y="2485392"/>
            <a:ext cx="295238" cy="286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A904AC-58C4-CABA-FA6F-D65E974A6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/>
        </p:blipFill>
        <p:spPr>
          <a:xfrm>
            <a:off x="4895261" y="3707870"/>
            <a:ext cx="2401477" cy="273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549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BBE4EC-3BBE-7D56-9B52-B7ED559C68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6" y="683968"/>
            <a:ext cx="10800000" cy="424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CABE7-62A9-8CC9-DFB9-3DCE3F5B87E6}"/>
              </a:ext>
            </a:extLst>
          </p:cNvPr>
          <p:cNvSpPr/>
          <p:nvPr/>
        </p:nvSpPr>
        <p:spPr bwMode="auto">
          <a:xfrm>
            <a:off x="10313499" y="2266453"/>
            <a:ext cx="266666" cy="285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A904AC-58C4-CABA-FA6F-D65E974A6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9" t="11851" r="47554" b="-281"/>
          <a:stretch/>
        </p:blipFill>
        <p:spPr>
          <a:xfrm>
            <a:off x="8783696" y="3756937"/>
            <a:ext cx="2520280" cy="275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434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C9BA7-B87C-5428-491D-C84BDA170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37" y="899992"/>
            <a:ext cx="10800000" cy="346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E9C09-BE9B-0AFC-7DDF-EF19E85E5CC8}"/>
              </a:ext>
            </a:extLst>
          </p:cNvPr>
          <p:cNvSpPr/>
          <p:nvPr/>
        </p:nvSpPr>
        <p:spPr bwMode="auto">
          <a:xfrm>
            <a:off x="10329437" y="3066350"/>
            <a:ext cx="276190" cy="286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A904AC-58C4-CABA-FA6F-D65E974A6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0" t="11445" r="10657"/>
          <a:stretch/>
        </p:blipFill>
        <p:spPr>
          <a:xfrm>
            <a:off x="4439816" y="4293096"/>
            <a:ext cx="2979242" cy="2375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24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45</cp:revision>
  <dcterms:created xsi:type="dcterms:W3CDTF">2015-09-16T06:52:26Z</dcterms:created>
  <dcterms:modified xsi:type="dcterms:W3CDTF">2023-10-18T16:40:14Z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