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401" r:id="rId3"/>
    <p:sldId id="403" r:id="rId4"/>
    <p:sldId id="400" r:id="rId5"/>
    <p:sldId id="399" r:id="rId6"/>
    <p:sldId id="398" r:id="rId7"/>
    <p:sldId id="404" r:id="rId8"/>
    <p:sldId id="396" r:id="rId9"/>
    <p:sldId id="395" r:id="rId10"/>
    <p:sldId id="394" r:id="rId11"/>
    <p:sldId id="393" r:id="rId12"/>
    <p:sldId id="392" r:id="rId13"/>
    <p:sldId id="390" r:id="rId14"/>
    <p:sldId id="389" r:id="rId15"/>
    <p:sldId id="388" r:id="rId16"/>
    <p:sldId id="387" r:id="rId17"/>
    <p:sldId id="405" r:id="rId18"/>
    <p:sldId id="385" r:id="rId19"/>
    <p:sldId id="384" r:id="rId20"/>
    <p:sldId id="406" r:id="rId21"/>
    <p:sldId id="407" r:id="rId22"/>
    <p:sldId id="408" r:id="rId23"/>
    <p:sldId id="380" r:id="rId24"/>
    <p:sldId id="379" r:id="rId25"/>
    <p:sldId id="409" r:id="rId26"/>
    <p:sldId id="418" r:id="rId27"/>
    <p:sldId id="377" r:id="rId28"/>
    <p:sldId id="376" r:id="rId29"/>
    <p:sldId id="411" r:id="rId30"/>
    <p:sldId id="412" r:id="rId31"/>
    <p:sldId id="374" r:id="rId32"/>
    <p:sldId id="419" r:id="rId33"/>
    <p:sldId id="373" r:id="rId34"/>
    <p:sldId id="413" r:id="rId35"/>
    <p:sldId id="414" r:id="rId36"/>
    <p:sldId id="415" r:id="rId37"/>
    <p:sldId id="369" r:id="rId38"/>
    <p:sldId id="367" r:id="rId39"/>
    <p:sldId id="420" r:id="rId40"/>
    <p:sldId id="366" r:id="rId41"/>
    <p:sldId id="416" r:id="rId42"/>
    <p:sldId id="364" r:id="rId4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245" y="5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6973CB-2A45-ABE1-C610-37C4A2CF9B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132856"/>
            <a:ext cx="10800000" cy="2589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0AF57-D3E5-D5B4-9DF1-A4F27A8639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6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1212EB-C3F1-994F-FCC2-65F0C9B0D49C}"/>
              </a:ext>
            </a:extLst>
          </p:cNvPr>
          <p:cNvSpPr/>
          <p:nvPr/>
        </p:nvSpPr>
        <p:spPr bwMode="auto">
          <a:xfrm>
            <a:off x="10517243" y="4748423"/>
            <a:ext cx="276112" cy="286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62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E80881-5CD2-C1C1-F4C4-F9BBE00B57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AC75FA-1397-1302-AE43-186F3A687FF0}"/>
              </a:ext>
            </a:extLst>
          </p:cNvPr>
          <p:cNvSpPr/>
          <p:nvPr/>
        </p:nvSpPr>
        <p:spPr bwMode="auto">
          <a:xfrm>
            <a:off x="7796190" y="3617518"/>
            <a:ext cx="857142" cy="305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81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FA110-2AA2-678A-A9FB-2F124AC8F5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6"/>
          <a:stretch/>
        </p:blipFill>
        <p:spPr>
          <a:xfrm>
            <a:off x="615586" y="980728"/>
            <a:ext cx="10800000" cy="3203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FC0B97-69DB-BA5D-ADC9-A3CA51E20969}"/>
              </a:ext>
            </a:extLst>
          </p:cNvPr>
          <p:cNvSpPr/>
          <p:nvPr/>
        </p:nvSpPr>
        <p:spPr bwMode="auto">
          <a:xfrm>
            <a:off x="8910824" y="2732451"/>
            <a:ext cx="657142" cy="295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27BFE31-F0D9-45AF-1C5F-F550579AD3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4" r="52223" b="5361"/>
          <a:stretch/>
        </p:blipFill>
        <p:spPr>
          <a:xfrm>
            <a:off x="3791744" y="3933056"/>
            <a:ext cx="4447684" cy="273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76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6AD61-70BA-8C1D-18BD-34EA8808B2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4"/>
          <a:stretch/>
        </p:blipFill>
        <p:spPr>
          <a:xfrm>
            <a:off x="562379" y="908720"/>
            <a:ext cx="10800000" cy="350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AD75F4-8474-E4B6-0FC1-C85A9515E2CB}"/>
              </a:ext>
            </a:extLst>
          </p:cNvPr>
          <p:cNvSpPr/>
          <p:nvPr/>
        </p:nvSpPr>
        <p:spPr bwMode="auto">
          <a:xfrm>
            <a:off x="2362379" y="3930075"/>
            <a:ext cx="257142" cy="286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27BFE31-F0D9-45AF-1C5F-F550579AD3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7" t="13415" r="26697"/>
          <a:stretch/>
        </p:blipFill>
        <p:spPr>
          <a:xfrm>
            <a:off x="5519936" y="3930075"/>
            <a:ext cx="2376264" cy="2871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648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104037-D574-3E5F-B4F0-6944047C6F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6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8E4E94-68CF-3B96-4337-29F93780F023}"/>
              </a:ext>
            </a:extLst>
          </p:cNvPr>
          <p:cNvSpPr/>
          <p:nvPr/>
        </p:nvSpPr>
        <p:spPr bwMode="auto">
          <a:xfrm>
            <a:off x="6367619" y="2871613"/>
            <a:ext cx="638095" cy="2959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AE5FC1-F9F9-5B85-FA48-F69C25B542B1}"/>
              </a:ext>
            </a:extLst>
          </p:cNvPr>
          <p:cNvSpPr/>
          <p:nvPr/>
        </p:nvSpPr>
        <p:spPr bwMode="auto">
          <a:xfrm>
            <a:off x="4348571" y="3721189"/>
            <a:ext cx="1114285" cy="400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27BFE31-F0D9-45AF-1C5F-F550579AD3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03"/>
          <a:stretch/>
        </p:blipFill>
        <p:spPr>
          <a:xfrm>
            <a:off x="6686666" y="3905874"/>
            <a:ext cx="2217646" cy="2958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7333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37096-94C2-22F3-74D4-4C443F0602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71AC1C-4568-B1DB-F19B-3E0BB43FB0AA}"/>
              </a:ext>
            </a:extLst>
          </p:cNvPr>
          <p:cNvSpPr/>
          <p:nvPr/>
        </p:nvSpPr>
        <p:spPr bwMode="auto">
          <a:xfrm>
            <a:off x="1310476" y="2708920"/>
            <a:ext cx="550560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F7A603-4DB1-643C-4C8C-743278047B23}"/>
              </a:ext>
            </a:extLst>
          </p:cNvPr>
          <p:cNvSpPr/>
          <p:nvPr/>
        </p:nvSpPr>
        <p:spPr bwMode="auto">
          <a:xfrm>
            <a:off x="2605714" y="4005064"/>
            <a:ext cx="2410166" cy="681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7B5D46-4368-CEA2-184F-137F686122FD}"/>
              </a:ext>
            </a:extLst>
          </p:cNvPr>
          <p:cNvSpPr/>
          <p:nvPr/>
        </p:nvSpPr>
        <p:spPr bwMode="auto">
          <a:xfrm>
            <a:off x="2605714" y="5220082"/>
            <a:ext cx="1533333" cy="24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52A4C7-3DAE-21D0-1730-4F1C3BBB5771}"/>
              </a:ext>
            </a:extLst>
          </p:cNvPr>
          <p:cNvSpPr/>
          <p:nvPr/>
        </p:nvSpPr>
        <p:spPr bwMode="auto">
          <a:xfrm>
            <a:off x="2605714" y="6001119"/>
            <a:ext cx="609523" cy="25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46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71DF0-A5FA-D8F3-09B5-ADDD1FEB02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6315A2-D908-5E8C-4002-3447B0A61EF4}"/>
              </a:ext>
            </a:extLst>
          </p:cNvPr>
          <p:cNvSpPr/>
          <p:nvPr/>
        </p:nvSpPr>
        <p:spPr bwMode="auto">
          <a:xfrm>
            <a:off x="1443808" y="2636912"/>
            <a:ext cx="4292151" cy="424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048400-4C77-6C88-CB56-88C88027405F}"/>
              </a:ext>
            </a:extLst>
          </p:cNvPr>
          <p:cNvSpPr/>
          <p:nvPr/>
        </p:nvSpPr>
        <p:spPr bwMode="auto">
          <a:xfrm>
            <a:off x="1358095" y="3471813"/>
            <a:ext cx="5180952" cy="314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1587ED-5614-7704-5186-6169ECD2095C}"/>
              </a:ext>
            </a:extLst>
          </p:cNvPr>
          <p:cNvSpPr/>
          <p:nvPr/>
        </p:nvSpPr>
        <p:spPr bwMode="auto">
          <a:xfrm>
            <a:off x="1358095" y="4196949"/>
            <a:ext cx="2952380" cy="295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23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A9FCDF88-D665-0CC6-A676-CA0DD6B9BB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65" t="58291"/>
          <a:stretch/>
        </p:blipFill>
        <p:spPr>
          <a:xfrm>
            <a:off x="9470761" y="2831832"/>
            <a:ext cx="2541258" cy="258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9FCDF88-D665-0CC6-A676-CA0DD6B9BB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2869"/>
          <a:stretch/>
        </p:blipFill>
        <p:spPr>
          <a:xfrm>
            <a:off x="623392" y="692696"/>
            <a:ext cx="8462963" cy="597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259555-9DC6-C71E-4C21-9AA4A3FA218B}"/>
              </a:ext>
            </a:extLst>
          </p:cNvPr>
          <p:cNvSpPr/>
          <p:nvPr/>
        </p:nvSpPr>
        <p:spPr bwMode="auto">
          <a:xfrm>
            <a:off x="2734688" y="5085184"/>
            <a:ext cx="91304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259555-9DC6-C71E-4C21-9AA4A3FA218B}"/>
              </a:ext>
            </a:extLst>
          </p:cNvPr>
          <p:cNvSpPr/>
          <p:nvPr/>
        </p:nvSpPr>
        <p:spPr bwMode="auto">
          <a:xfrm>
            <a:off x="1127448" y="5697527"/>
            <a:ext cx="420118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259555-9DC6-C71E-4C21-9AA4A3FA218B}"/>
              </a:ext>
            </a:extLst>
          </p:cNvPr>
          <p:cNvSpPr/>
          <p:nvPr/>
        </p:nvSpPr>
        <p:spPr bwMode="auto">
          <a:xfrm>
            <a:off x="905720" y="6272697"/>
            <a:ext cx="420118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2899477"/>
            <a:ext cx="2405253" cy="254574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259555-9DC6-C71E-4C21-9AA4A3FA218B}"/>
              </a:ext>
            </a:extLst>
          </p:cNvPr>
          <p:cNvSpPr/>
          <p:nvPr/>
        </p:nvSpPr>
        <p:spPr bwMode="auto">
          <a:xfrm>
            <a:off x="6023992" y="5309307"/>
            <a:ext cx="2952328" cy="1432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4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D2DCD-59E5-5A90-3C73-88DFC37536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1"/>
          <a:stretch/>
        </p:blipFill>
        <p:spPr>
          <a:xfrm>
            <a:off x="479376" y="836712"/>
            <a:ext cx="10800000" cy="469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4653136"/>
            <a:ext cx="1693545" cy="2033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81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5E802-D4FA-6B7A-3229-FC0106D8F2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66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4AF722-1A55-F2FB-3A60-AF0339567CE5}"/>
              </a:ext>
            </a:extLst>
          </p:cNvPr>
          <p:cNvSpPr/>
          <p:nvPr/>
        </p:nvSpPr>
        <p:spPr bwMode="auto">
          <a:xfrm>
            <a:off x="682391" y="1087543"/>
            <a:ext cx="6252407" cy="112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5FABD6-B64C-8317-491C-49506597B1B0}"/>
              </a:ext>
            </a:extLst>
          </p:cNvPr>
          <p:cNvSpPr/>
          <p:nvPr/>
        </p:nvSpPr>
        <p:spPr bwMode="auto">
          <a:xfrm>
            <a:off x="682390" y="2501624"/>
            <a:ext cx="7645857" cy="1823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C338660-9574-E6DA-FA4F-A062A7B93194}"/>
              </a:ext>
            </a:extLst>
          </p:cNvPr>
          <p:cNvSpPr/>
          <p:nvPr/>
        </p:nvSpPr>
        <p:spPr bwMode="auto">
          <a:xfrm>
            <a:off x="682391" y="4758131"/>
            <a:ext cx="9872222" cy="1159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C5586CB-3653-331B-45A7-90DD29A4DBB2}"/>
              </a:ext>
            </a:extLst>
          </p:cNvPr>
          <p:cNvSpPr/>
          <p:nvPr/>
        </p:nvSpPr>
        <p:spPr bwMode="auto">
          <a:xfrm>
            <a:off x="682391" y="6198131"/>
            <a:ext cx="3845465" cy="329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99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8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8B9B2-8FF6-4E27-DCCC-875AA32D88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/>
        </p:blipFill>
        <p:spPr>
          <a:xfrm>
            <a:off x="479376" y="1825601"/>
            <a:ext cx="10663333" cy="3076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5460AD-1D48-B767-AA63-F0BEFA279AAA}"/>
              </a:ext>
            </a:extLst>
          </p:cNvPr>
          <p:cNvSpPr/>
          <p:nvPr/>
        </p:nvSpPr>
        <p:spPr bwMode="auto">
          <a:xfrm>
            <a:off x="10056440" y="1916832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10758B8-5C78-AC4C-2B0E-DBA0B8497A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76" r="26220" b="61074"/>
          <a:stretch/>
        </p:blipFill>
        <p:spPr>
          <a:xfrm>
            <a:off x="479376" y="1196752"/>
            <a:ext cx="7968288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277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41132CF-B0E2-3525-8A5A-DC3D982318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75"/>
          <a:stretch/>
        </p:blipFill>
        <p:spPr>
          <a:xfrm>
            <a:off x="894919" y="836712"/>
            <a:ext cx="8801481" cy="590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9520F4A-9C3C-30C1-6BF8-7F7E63EA7D8F}"/>
              </a:ext>
            </a:extLst>
          </p:cNvPr>
          <p:cNvSpPr/>
          <p:nvPr/>
        </p:nvSpPr>
        <p:spPr bwMode="auto">
          <a:xfrm>
            <a:off x="1326967" y="4509120"/>
            <a:ext cx="5256584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520F4A-9C3C-30C1-6BF8-7F7E63EA7D8F}"/>
              </a:ext>
            </a:extLst>
          </p:cNvPr>
          <p:cNvSpPr/>
          <p:nvPr/>
        </p:nvSpPr>
        <p:spPr bwMode="auto">
          <a:xfrm>
            <a:off x="1326967" y="6116469"/>
            <a:ext cx="2232248" cy="336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7038" y="3789040"/>
            <a:ext cx="2660904" cy="295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0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41132CF-B0E2-3525-8A5A-DC3D982318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31"/>
          <a:stretch/>
        </p:blipFill>
        <p:spPr>
          <a:xfrm>
            <a:off x="335360" y="836712"/>
            <a:ext cx="9140000" cy="1480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2689398-8A2E-F099-A98D-4F1C74F2D3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44"/>
          <a:stretch/>
        </p:blipFill>
        <p:spPr>
          <a:xfrm>
            <a:off x="839416" y="2647027"/>
            <a:ext cx="9140000" cy="4094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1169128"/>
            <a:ext cx="2660904" cy="295579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520F4A-9C3C-30C1-6BF8-7F7E63EA7D8F}"/>
              </a:ext>
            </a:extLst>
          </p:cNvPr>
          <p:cNvSpPr/>
          <p:nvPr/>
        </p:nvSpPr>
        <p:spPr bwMode="auto">
          <a:xfrm>
            <a:off x="839416" y="836712"/>
            <a:ext cx="446449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520F4A-9C3C-30C1-6BF8-7F7E63EA7D8F}"/>
              </a:ext>
            </a:extLst>
          </p:cNvPr>
          <p:cNvSpPr/>
          <p:nvPr/>
        </p:nvSpPr>
        <p:spPr bwMode="auto">
          <a:xfrm>
            <a:off x="839416" y="1916832"/>
            <a:ext cx="5112568" cy="435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520F4A-9C3C-30C1-6BF8-7F7E63EA7D8F}"/>
              </a:ext>
            </a:extLst>
          </p:cNvPr>
          <p:cNvSpPr/>
          <p:nvPr/>
        </p:nvSpPr>
        <p:spPr bwMode="auto">
          <a:xfrm>
            <a:off x="839416" y="2578785"/>
            <a:ext cx="1726600" cy="1051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520F4A-9C3C-30C1-6BF8-7F7E63EA7D8F}"/>
              </a:ext>
            </a:extLst>
          </p:cNvPr>
          <p:cNvSpPr/>
          <p:nvPr/>
        </p:nvSpPr>
        <p:spPr bwMode="auto">
          <a:xfrm>
            <a:off x="515380" y="3795030"/>
            <a:ext cx="7020780" cy="435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520F4A-9C3C-30C1-6BF8-7F7E63EA7D8F}"/>
              </a:ext>
            </a:extLst>
          </p:cNvPr>
          <p:cNvSpPr/>
          <p:nvPr/>
        </p:nvSpPr>
        <p:spPr bwMode="auto">
          <a:xfrm>
            <a:off x="839416" y="4525225"/>
            <a:ext cx="3888432" cy="1280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520F4A-9C3C-30C1-6BF8-7F7E63EA7D8F}"/>
              </a:ext>
            </a:extLst>
          </p:cNvPr>
          <p:cNvSpPr/>
          <p:nvPr/>
        </p:nvSpPr>
        <p:spPr bwMode="auto">
          <a:xfrm>
            <a:off x="695400" y="6078722"/>
            <a:ext cx="5256584" cy="66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24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89398-8A2E-F099-A98D-4F1C74F2D3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56" r="24"/>
          <a:stretch/>
        </p:blipFill>
        <p:spPr>
          <a:xfrm>
            <a:off x="767408" y="1094249"/>
            <a:ext cx="10873208" cy="3571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19778" y="1387147"/>
            <a:ext cx="2228850" cy="2406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520F4A-9C3C-30C1-6BF8-7F7E63EA7D8F}"/>
              </a:ext>
            </a:extLst>
          </p:cNvPr>
          <p:cNvSpPr/>
          <p:nvPr/>
        </p:nvSpPr>
        <p:spPr bwMode="auto">
          <a:xfrm>
            <a:off x="767408" y="1067980"/>
            <a:ext cx="5472608" cy="704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520F4A-9C3C-30C1-6BF8-7F7E63EA7D8F}"/>
              </a:ext>
            </a:extLst>
          </p:cNvPr>
          <p:cNvSpPr/>
          <p:nvPr/>
        </p:nvSpPr>
        <p:spPr bwMode="auto">
          <a:xfrm>
            <a:off x="767408" y="1988840"/>
            <a:ext cx="576064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520F4A-9C3C-30C1-6BF8-7F7E63EA7D8F}"/>
              </a:ext>
            </a:extLst>
          </p:cNvPr>
          <p:cNvSpPr/>
          <p:nvPr/>
        </p:nvSpPr>
        <p:spPr bwMode="auto">
          <a:xfrm>
            <a:off x="767408" y="3068961"/>
            <a:ext cx="7920880" cy="1623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8041" y="1420683"/>
            <a:ext cx="2200587" cy="244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64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3B73B-9ECD-123A-F263-1270D4B4C8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5664"/>
            <a:ext cx="8040296" cy="5936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DF115-3A9D-624E-80C4-B7128BF138C6}"/>
              </a:ext>
            </a:extLst>
          </p:cNvPr>
          <p:cNvSpPr/>
          <p:nvPr/>
        </p:nvSpPr>
        <p:spPr bwMode="auto">
          <a:xfrm>
            <a:off x="983432" y="4365105"/>
            <a:ext cx="4680520" cy="963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C3F88D-9015-CB5B-E1F6-ED288FF0980F}"/>
              </a:ext>
            </a:extLst>
          </p:cNvPr>
          <p:cNvSpPr/>
          <p:nvPr/>
        </p:nvSpPr>
        <p:spPr bwMode="auto">
          <a:xfrm>
            <a:off x="1194691" y="5576686"/>
            <a:ext cx="2231284" cy="1155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4376836"/>
            <a:ext cx="2304256" cy="163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86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7A9F4-B51A-CB05-6BB7-7AFDAC59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FADF90-BD3F-86C3-3B08-0544B8404ECD}"/>
              </a:ext>
            </a:extLst>
          </p:cNvPr>
          <p:cNvSpPr/>
          <p:nvPr/>
        </p:nvSpPr>
        <p:spPr bwMode="auto">
          <a:xfrm>
            <a:off x="681904" y="972000"/>
            <a:ext cx="2605784" cy="419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B2E151-4975-B80E-D6AC-F0A91F342496}"/>
              </a:ext>
            </a:extLst>
          </p:cNvPr>
          <p:cNvSpPr/>
          <p:nvPr/>
        </p:nvSpPr>
        <p:spPr bwMode="auto">
          <a:xfrm>
            <a:off x="551384" y="1819756"/>
            <a:ext cx="2501949" cy="33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2946CD-9B40-B5B5-E788-3D2BCC446600}"/>
              </a:ext>
            </a:extLst>
          </p:cNvPr>
          <p:cNvSpPr/>
          <p:nvPr/>
        </p:nvSpPr>
        <p:spPr bwMode="auto">
          <a:xfrm>
            <a:off x="681904" y="2496056"/>
            <a:ext cx="5342088" cy="42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375B62-8E2D-D64C-8467-5AF3600D32BF}"/>
              </a:ext>
            </a:extLst>
          </p:cNvPr>
          <p:cNvSpPr/>
          <p:nvPr/>
        </p:nvSpPr>
        <p:spPr bwMode="auto">
          <a:xfrm>
            <a:off x="681904" y="3353337"/>
            <a:ext cx="2400000" cy="33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006533F-C252-902F-C202-CDBBCB055967}"/>
              </a:ext>
            </a:extLst>
          </p:cNvPr>
          <p:cNvSpPr/>
          <p:nvPr/>
        </p:nvSpPr>
        <p:spPr bwMode="auto">
          <a:xfrm>
            <a:off x="681904" y="4124890"/>
            <a:ext cx="1809523" cy="323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5987BF-05C9-7C49-3C35-E600DA005D95}"/>
              </a:ext>
            </a:extLst>
          </p:cNvPr>
          <p:cNvSpPr/>
          <p:nvPr/>
        </p:nvSpPr>
        <p:spPr bwMode="auto">
          <a:xfrm>
            <a:off x="681904" y="4886918"/>
            <a:ext cx="3171428" cy="33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09C214C-4416-36C8-A226-F507582D97CF}"/>
              </a:ext>
            </a:extLst>
          </p:cNvPr>
          <p:cNvSpPr/>
          <p:nvPr/>
        </p:nvSpPr>
        <p:spPr bwMode="auto">
          <a:xfrm>
            <a:off x="681904" y="5648946"/>
            <a:ext cx="3590476" cy="333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1844824"/>
            <a:ext cx="2326958" cy="170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907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B0AC876-5DCF-7DF1-D5E5-0C75EBA8F8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b="27854"/>
          <a:stretch/>
        </p:blipFill>
        <p:spPr>
          <a:xfrm>
            <a:off x="799376" y="836711"/>
            <a:ext cx="11057264" cy="5832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1844824"/>
            <a:ext cx="2326958" cy="17068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FADF90-BD3F-86C3-3B08-0544B8404ECD}"/>
              </a:ext>
            </a:extLst>
          </p:cNvPr>
          <p:cNvSpPr/>
          <p:nvPr/>
        </p:nvSpPr>
        <p:spPr bwMode="auto">
          <a:xfrm>
            <a:off x="781008" y="934713"/>
            <a:ext cx="7270513" cy="754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FADF90-BD3F-86C3-3B08-0544B8404ECD}"/>
              </a:ext>
            </a:extLst>
          </p:cNvPr>
          <p:cNvSpPr/>
          <p:nvPr/>
        </p:nvSpPr>
        <p:spPr bwMode="auto">
          <a:xfrm>
            <a:off x="781008" y="2012734"/>
            <a:ext cx="5408476" cy="95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FADF90-BD3F-86C3-3B08-0544B8404ECD}"/>
              </a:ext>
            </a:extLst>
          </p:cNvPr>
          <p:cNvSpPr/>
          <p:nvPr/>
        </p:nvSpPr>
        <p:spPr bwMode="auto">
          <a:xfrm>
            <a:off x="775789" y="3090755"/>
            <a:ext cx="2865644" cy="67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FADF90-BD3F-86C3-3B08-0544B8404ECD}"/>
              </a:ext>
            </a:extLst>
          </p:cNvPr>
          <p:cNvSpPr/>
          <p:nvPr/>
        </p:nvSpPr>
        <p:spPr bwMode="auto">
          <a:xfrm>
            <a:off x="775789" y="3925104"/>
            <a:ext cx="3355654" cy="67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FADF90-BD3F-86C3-3B08-0544B8404ECD}"/>
              </a:ext>
            </a:extLst>
          </p:cNvPr>
          <p:cNvSpPr/>
          <p:nvPr/>
        </p:nvSpPr>
        <p:spPr bwMode="auto">
          <a:xfrm>
            <a:off x="619602" y="4596376"/>
            <a:ext cx="2865644" cy="671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FADF90-BD3F-86C3-3B08-0544B8404ECD}"/>
              </a:ext>
            </a:extLst>
          </p:cNvPr>
          <p:cNvSpPr/>
          <p:nvPr/>
        </p:nvSpPr>
        <p:spPr bwMode="auto">
          <a:xfrm>
            <a:off x="775787" y="5558209"/>
            <a:ext cx="2865644" cy="78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50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B0AC876-5DCF-7DF1-D5E5-0C75EBA8F8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73"/>
          <a:stretch/>
        </p:blipFill>
        <p:spPr>
          <a:xfrm>
            <a:off x="767408" y="980728"/>
            <a:ext cx="11057264" cy="2368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FADF90-BD3F-86C3-3B08-0544B8404ECD}"/>
              </a:ext>
            </a:extLst>
          </p:cNvPr>
          <p:cNvSpPr/>
          <p:nvPr/>
        </p:nvSpPr>
        <p:spPr bwMode="auto">
          <a:xfrm>
            <a:off x="709780" y="1215612"/>
            <a:ext cx="8093789" cy="554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FADF90-BD3F-86C3-3B08-0544B8404ECD}"/>
              </a:ext>
            </a:extLst>
          </p:cNvPr>
          <p:cNvSpPr/>
          <p:nvPr/>
        </p:nvSpPr>
        <p:spPr bwMode="auto">
          <a:xfrm>
            <a:off x="375400" y="2014365"/>
            <a:ext cx="2865644" cy="47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FADF90-BD3F-86C3-3B08-0544B8404ECD}"/>
              </a:ext>
            </a:extLst>
          </p:cNvPr>
          <p:cNvSpPr/>
          <p:nvPr/>
        </p:nvSpPr>
        <p:spPr bwMode="auto">
          <a:xfrm>
            <a:off x="606154" y="2848714"/>
            <a:ext cx="2865644" cy="434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1844824"/>
            <a:ext cx="2326958" cy="170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7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DE10C-A94B-DB0D-7A52-BCFEE58BAE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1" b="46092"/>
          <a:stretch/>
        </p:blipFill>
        <p:spPr>
          <a:xfrm>
            <a:off x="551384" y="764704"/>
            <a:ext cx="8462963" cy="3578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6144" y="4413581"/>
            <a:ext cx="5662045" cy="232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53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4EC23-B040-5A54-F32F-39092A2D0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094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5482255" y="1077869"/>
            <a:ext cx="418366" cy="275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310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5407D11-D37F-D3AD-38D8-E315ADA400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23" b="73358"/>
          <a:stretch/>
        </p:blipFill>
        <p:spPr>
          <a:xfrm>
            <a:off x="479376" y="908719"/>
            <a:ext cx="11089232" cy="267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23DE10C-A94B-DB0D-7A52-BCFEE58BAE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0" t="56408"/>
          <a:stretch/>
        </p:blipFill>
        <p:spPr>
          <a:xfrm>
            <a:off x="2950716" y="3861048"/>
            <a:ext cx="6120680" cy="232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407368" y="1122328"/>
            <a:ext cx="5472608" cy="48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286420" y="1908132"/>
            <a:ext cx="4369420" cy="872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8" y="3861048"/>
            <a:ext cx="5855716" cy="2407409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286420" y="2924944"/>
            <a:ext cx="5809580" cy="657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99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368B9B2-8FF6-4E27-DCCC-875AA32D88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/>
          <a:stretch/>
        </p:blipFill>
        <p:spPr>
          <a:xfrm>
            <a:off x="479376" y="1124744"/>
            <a:ext cx="10663333" cy="4136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F90F2F0-8621-0DA0-E373-B0E24FE6AB4C}"/>
              </a:ext>
            </a:extLst>
          </p:cNvPr>
          <p:cNvSpPr/>
          <p:nvPr/>
        </p:nvSpPr>
        <p:spPr bwMode="auto">
          <a:xfrm>
            <a:off x="10056440" y="3501008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71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5407D11-D37F-D3AD-38D8-E315ADA400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5"/>
          <a:stretch/>
        </p:blipFill>
        <p:spPr>
          <a:xfrm>
            <a:off x="623391" y="866375"/>
            <a:ext cx="8970740" cy="5872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588030" y="878613"/>
            <a:ext cx="8460298" cy="1080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407368" y="1958735"/>
            <a:ext cx="7344816" cy="402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263352" y="5978944"/>
            <a:ext cx="8460298" cy="66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23DE10C-A94B-DB0D-7A52-BCFEE58BAE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0" t="56408" r="2550"/>
          <a:stretch/>
        </p:blipFill>
        <p:spPr>
          <a:xfrm>
            <a:off x="7798737" y="2996952"/>
            <a:ext cx="4417943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920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55C79-0D19-8706-C2E7-582940037D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721"/>
          <a:stretch/>
        </p:blipFill>
        <p:spPr>
          <a:xfrm>
            <a:off x="479376" y="908720"/>
            <a:ext cx="11305256" cy="4044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631" y="4918117"/>
            <a:ext cx="5904657" cy="182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93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55C79-0D19-8706-C2E7-582940037D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79"/>
          <a:stretch/>
        </p:blipFill>
        <p:spPr>
          <a:xfrm>
            <a:off x="551384" y="729660"/>
            <a:ext cx="10153128" cy="438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672" y="5137720"/>
            <a:ext cx="5362431" cy="1655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56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FEB01-488D-A6E8-680A-D067CB1E09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573016"/>
            <a:ext cx="8674799" cy="267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0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0014DA6-B43C-D049-5192-71673A3D65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16"/>
          <a:stretch/>
        </p:blipFill>
        <p:spPr>
          <a:xfrm>
            <a:off x="695400" y="737321"/>
            <a:ext cx="9140000" cy="6120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588030" y="908720"/>
            <a:ext cx="363576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671504" y="1728190"/>
            <a:ext cx="5424496" cy="476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671504" y="2397405"/>
            <a:ext cx="5424496" cy="476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585727" y="3066621"/>
            <a:ext cx="5424496" cy="54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656622" y="3736170"/>
            <a:ext cx="6447490" cy="54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695400" y="4555641"/>
            <a:ext cx="3816424" cy="453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695400" y="5120231"/>
            <a:ext cx="3816424" cy="75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627606" y="6093296"/>
            <a:ext cx="3816424" cy="737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F9DFEB01-488D-A6E8-680A-D067CB1E09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9" t="44621" r="11552"/>
          <a:stretch/>
        </p:blipFill>
        <p:spPr>
          <a:xfrm>
            <a:off x="6384032" y="1516413"/>
            <a:ext cx="5556644" cy="1867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9808" y="1649882"/>
            <a:ext cx="5314823" cy="164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70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A3B0970-0A1E-BED3-D603-E733F9062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501008"/>
            <a:ext cx="10800000" cy="2795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0014DA6-B43C-D049-5192-71673A3D65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10"/>
          <a:stretch/>
        </p:blipFill>
        <p:spPr>
          <a:xfrm>
            <a:off x="551384" y="1052736"/>
            <a:ext cx="10832592" cy="200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335360" y="1052736"/>
            <a:ext cx="10225136" cy="868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551384" y="2286299"/>
            <a:ext cx="1224136" cy="75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557312" y="3474695"/>
            <a:ext cx="4170535" cy="75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522368" y="4365104"/>
            <a:ext cx="4170535" cy="75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335360" y="5483343"/>
            <a:ext cx="8064896" cy="752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F9DFEB01-488D-A6E8-680A-D067CB1E09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9" t="44621" r="11552"/>
          <a:stretch/>
        </p:blipFill>
        <p:spPr>
          <a:xfrm>
            <a:off x="5807968" y="2127146"/>
            <a:ext cx="6153208" cy="206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250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A067E68-9B5D-D246-ACF0-CA1A386FD3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5"/>
          <a:stretch/>
        </p:blipFill>
        <p:spPr>
          <a:xfrm>
            <a:off x="551384" y="764704"/>
            <a:ext cx="8632222" cy="584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9608"/>
          <a:stretch/>
        </p:blipFill>
        <p:spPr>
          <a:xfrm>
            <a:off x="9552384" y="1628800"/>
            <a:ext cx="2199874" cy="23501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588030" y="764704"/>
            <a:ext cx="8028250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407368" y="2119822"/>
            <a:ext cx="8028250" cy="159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407368" y="4077072"/>
            <a:ext cx="8028250" cy="1597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89C04A-4D6B-728F-E957-B690E9AADA10}"/>
              </a:ext>
            </a:extLst>
          </p:cNvPr>
          <p:cNvSpPr/>
          <p:nvPr/>
        </p:nvSpPr>
        <p:spPr bwMode="auto">
          <a:xfrm>
            <a:off x="407368" y="5805264"/>
            <a:ext cx="8028250" cy="66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59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4A0A4-AF99-AACB-E3A4-334BE180B8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9217024" cy="5933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3762" y="4797152"/>
            <a:ext cx="4284886" cy="164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6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71B9A-E631-75AC-C798-14A3296CB0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43"/>
          <a:stretch/>
        </p:blipFill>
        <p:spPr>
          <a:xfrm>
            <a:off x="731506" y="972000"/>
            <a:ext cx="10981118" cy="526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377B3-C707-26A0-EB07-E8C599DCFF5D}"/>
              </a:ext>
            </a:extLst>
          </p:cNvPr>
          <p:cNvSpPr/>
          <p:nvPr/>
        </p:nvSpPr>
        <p:spPr bwMode="auto">
          <a:xfrm>
            <a:off x="692772" y="1214142"/>
            <a:ext cx="5045116" cy="33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4C36BD-DB8A-FB3F-FF6C-9B3CA7C8C533}"/>
              </a:ext>
            </a:extLst>
          </p:cNvPr>
          <p:cNvSpPr/>
          <p:nvPr/>
        </p:nvSpPr>
        <p:spPr bwMode="auto">
          <a:xfrm>
            <a:off x="692772" y="1950258"/>
            <a:ext cx="3311766" cy="348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E08D0F-A178-F3CF-8874-9B0EDE55DE11}"/>
              </a:ext>
            </a:extLst>
          </p:cNvPr>
          <p:cNvSpPr/>
          <p:nvPr/>
        </p:nvSpPr>
        <p:spPr bwMode="auto">
          <a:xfrm>
            <a:off x="692772" y="2734801"/>
            <a:ext cx="1859236" cy="300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41CA48-0174-80A9-532A-32A96AC188B0}"/>
              </a:ext>
            </a:extLst>
          </p:cNvPr>
          <p:cNvSpPr/>
          <p:nvPr/>
        </p:nvSpPr>
        <p:spPr bwMode="auto">
          <a:xfrm>
            <a:off x="692772" y="3412803"/>
            <a:ext cx="1839869" cy="358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853132-85A7-63C8-C7FF-B9BEBF1B8D3C}"/>
              </a:ext>
            </a:extLst>
          </p:cNvPr>
          <p:cNvSpPr/>
          <p:nvPr/>
        </p:nvSpPr>
        <p:spPr bwMode="auto">
          <a:xfrm>
            <a:off x="692772" y="4187661"/>
            <a:ext cx="3030943" cy="319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3C072F-4994-FB40-337D-B59D8E959B75}"/>
              </a:ext>
            </a:extLst>
          </p:cNvPr>
          <p:cNvSpPr/>
          <p:nvPr/>
        </p:nvSpPr>
        <p:spPr bwMode="auto">
          <a:xfrm>
            <a:off x="692773" y="4914089"/>
            <a:ext cx="3030942" cy="32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BE59D3-CED6-9A38-704D-A168E2915FCD}"/>
              </a:ext>
            </a:extLst>
          </p:cNvPr>
          <p:cNvSpPr/>
          <p:nvPr/>
        </p:nvSpPr>
        <p:spPr bwMode="auto">
          <a:xfrm>
            <a:off x="692772" y="5659892"/>
            <a:ext cx="4067081" cy="32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8771596F-28A2-9E59-15B1-2619D45238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5807968" y="1499910"/>
            <a:ext cx="4054792" cy="1633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2726" y="1530866"/>
            <a:ext cx="410527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97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71B9A-E631-75AC-C798-14A3296CB0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0"/>
          <a:stretch/>
        </p:blipFill>
        <p:spPr>
          <a:xfrm>
            <a:off x="695400" y="1196752"/>
            <a:ext cx="10981118" cy="307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47C7E9-4FB4-4614-0FC6-71BF8F745A7C}"/>
              </a:ext>
            </a:extLst>
          </p:cNvPr>
          <p:cNvSpPr/>
          <p:nvPr/>
        </p:nvSpPr>
        <p:spPr bwMode="auto">
          <a:xfrm>
            <a:off x="656666" y="1528520"/>
            <a:ext cx="1839869" cy="300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FDF288-F646-BE5D-6999-9C02C32FCE71}"/>
              </a:ext>
            </a:extLst>
          </p:cNvPr>
          <p:cNvSpPr/>
          <p:nvPr/>
        </p:nvSpPr>
        <p:spPr bwMode="auto">
          <a:xfrm>
            <a:off x="656666" y="2235578"/>
            <a:ext cx="4899863" cy="329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4CF957-DC92-89D0-6BFF-F20384612553}"/>
              </a:ext>
            </a:extLst>
          </p:cNvPr>
          <p:cNvSpPr/>
          <p:nvPr/>
        </p:nvSpPr>
        <p:spPr bwMode="auto">
          <a:xfrm>
            <a:off x="656666" y="3000751"/>
            <a:ext cx="1830185" cy="300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1B6526-1685-AE78-4032-5A96127D0678}"/>
              </a:ext>
            </a:extLst>
          </p:cNvPr>
          <p:cNvSpPr/>
          <p:nvPr/>
        </p:nvSpPr>
        <p:spPr bwMode="auto">
          <a:xfrm flipV="1">
            <a:off x="656666" y="3707806"/>
            <a:ext cx="4511009" cy="523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8771596F-28A2-9E59-15B1-2619D45238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7320135" y="1628800"/>
            <a:ext cx="4412271" cy="177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775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17EE8-696D-6BA6-2260-EBC629A6C1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5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70CEB3-3018-65AB-D019-D5C3B453EA16}"/>
              </a:ext>
            </a:extLst>
          </p:cNvPr>
          <p:cNvSpPr/>
          <p:nvPr/>
        </p:nvSpPr>
        <p:spPr bwMode="auto">
          <a:xfrm>
            <a:off x="10225943" y="1267384"/>
            <a:ext cx="267644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3322B2-B5DA-3925-CB96-685E83573113}"/>
              </a:ext>
            </a:extLst>
          </p:cNvPr>
          <p:cNvSpPr/>
          <p:nvPr/>
        </p:nvSpPr>
        <p:spPr bwMode="auto">
          <a:xfrm>
            <a:off x="7051142" y="4812000"/>
            <a:ext cx="323016" cy="286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20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96D8A1-E576-0F1A-EDD5-9A8FF74F0B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5652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91057-E3E4-DE19-6873-94289A4F96C9}"/>
              </a:ext>
            </a:extLst>
          </p:cNvPr>
          <p:cNvSpPr/>
          <p:nvPr/>
        </p:nvSpPr>
        <p:spPr bwMode="auto">
          <a:xfrm>
            <a:off x="681904" y="1080288"/>
            <a:ext cx="4694016" cy="333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540041-2A3E-3B29-BD04-17CDB2FBD75C}"/>
              </a:ext>
            </a:extLst>
          </p:cNvPr>
          <p:cNvSpPr/>
          <p:nvPr/>
        </p:nvSpPr>
        <p:spPr bwMode="auto">
          <a:xfrm>
            <a:off x="681904" y="1804687"/>
            <a:ext cx="3647619" cy="333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A74F0A-664F-E9B2-D1D9-53B288A1996E}"/>
              </a:ext>
            </a:extLst>
          </p:cNvPr>
          <p:cNvSpPr/>
          <p:nvPr/>
        </p:nvSpPr>
        <p:spPr bwMode="auto">
          <a:xfrm>
            <a:off x="681904" y="2538618"/>
            <a:ext cx="3047619" cy="324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E46D01-8C26-F29F-C496-E0E6A46EBB63}"/>
              </a:ext>
            </a:extLst>
          </p:cNvPr>
          <p:cNvSpPr/>
          <p:nvPr/>
        </p:nvSpPr>
        <p:spPr bwMode="auto">
          <a:xfrm>
            <a:off x="681904" y="3253486"/>
            <a:ext cx="4000000" cy="333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18BE93-B26E-6FB1-86A8-B321B9F01725}"/>
              </a:ext>
            </a:extLst>
          </p:cNvPr>
          <p:cNvSpPr/>
          <p:nvPr/>
        </p:nvSpPr>
        <p:spPr bwMode="auto">
          <a:xfrm>
            <a:off x="681904" y="3977886"/>
            <a:ext cx="3085714" cy="343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B5007C-8E33-4B7C-EB26-AF3B26562FF8}"/>
              </a:ext>
            </a:extLst>
          </p:cNvPr>
          <p:cNvSpPr/>
          <p:nvPr/>
        </p:nvSpPr>
        <p:spPr bwMode="auto">
          <a:xfrm>
            <a:off x="681904" y="4749943"/>
            <a:ext cx="1866666" cy="285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F6EF6F-AD41-59E5-2CCC-54DB86AEB1BB}"/>
              </a:ext>
            </a:extLst>
          </p:cNvPr>
          <p:cNvSpPr/>
          <p:nvPr/>
        </p:nvSpPr>
        <p:spPr bwMode="auto">
          <a:xfrm>
            <a:off x="681904" y="5436216"/>
            <a:ext cx="3085714" cy="377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F8A6C8-63DD-F2E5-B8FB-092731AE670E}"/>
              </a:ext>
            </a:extLst>
          </p:cNvPr>
          <p:cNvSpPr/>
          <p:nvPr/>
        </p:nvSpPr>
        <p:spPr bwMode="auto">
          <a:xfrm>
            <a:off x="681904" y="6170148"/>
            <a:ext cx="4428571" cy="390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8771596F-28A2-9E59-15B1-2619D45238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6456040" y="1493511"/>
            <a:ext cx="4680520" cy="1885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3044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BDAF409-67C1-EC32-6B3B-136ECE4D89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"/>
          <a:stretch/>
        </p:blipFill>
        <p:spPr>
          <a:xfrm>
            <a:off x="720000" y="972000"/>
            <a:ext cx="10776600" cy="360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771596F-28A2-9E59-15B1-2619D45238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7186240" y="1696187"/>
            <a:ext cx="4526384" cy="1823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91057-E3E4-DE19-6873-94289A4F96C9}"/>
              </a:ext>
            </a:extLst>
          </p:cNvPr>
          <p:cNvSpPr/>
          <p:nvPr/>
        </p:nvSpPr>
        <p:spPr bwMode="auto">
          <a:xfrm>
            <a:off x="681904" y="1143568"/>
            <a:ext cx="6062168" cy="413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691057-E3E4-DE19-6873-94289A4F96C9}"/>
              </a:ext>
            </a:extLst>
          </p:cNvPr>
          <p:cNvSpPr/>
          <p:nvPr/>
        </p:nvSpPr>
        <p:spPr bwMode="auto">
          <a:xfrm>
            <a:off x="503976" y="1754734"/>
            <a:ext cx="6062168" cy="52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691057-E3E4-DE19-6873-94289A4F96C9}"/>
              </a:ext>
            </a:extLst>
          </p:cNvPr>
          <p:cNvSpPr/>
          <p:nvPr/>
        </p:nvSpPr>
        <p:spPr bwMode="auto">
          <a:xfrm>
            <a:off x="503976" y="2512956"/>
            <a:ext cx="6062168" cy="52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691057-E3E4-DE19-6873-94289A4F96C9}"/>
              </a:ext>
            </a:extLst>
          </p:cNvPr>
          <p:cNvSpPr/>
          <p:nvPr/>
        </p:nvSpPr>
        <p:spPr bwMode="auto">
          <a:xfrm>
            <a:off x="491654" y="3271178"/>
            <a:ext cx="6062168" cy="52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691057-E3E4-DE19-6873-94289A4F96C9}"/>
              </a:ext>
            </a:extLst>
          </p:cNvPr>
          <p:cNvSpPr/>
          <p:nvPr/>
        </p:nvSpPr>
        <p:spPr bwMode="auto">
          <a:xfrm>
            <a:off x="681904" y="3916229"/>
            <a:ext cx="6062168" cy="522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E4135B0-8755-76C0-0ADB-3CE0CE234E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53"/>
          <a:stretch/>
        </p:blipFill>
        <p:spPr>
          <a:xfrm>
            <a:off x="681904" y="4576051"/>
            <a:ext cx="10832592" cy="140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691057-E3E4-DE19-6873-94289A4F96C9}"/>
              </a:ext>
            </a:extLst>
          </p:cNvPr>
          <p:cNvSpPr/>
          <p:nvPr/>
        </p:nvSpPr>
        <p:spPr bwMode="auto">
          <a:xfrm>
            <a:off x="681904" y="4638704"/>
            <a:ext cx="6494216" cy="59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691057-E3E4-DE19-6873-94289A4F96C9}"/>
              </a:ext>
            </a:extLst>
          </p:cNvPr>
          <p:cNvSpPr/>
          <p:nvPr/>
        </p:nvSpPr>
        <p:spPr bwMode="auto">
          <a:xfrm>
            <a:off x="651443" y="5384824"/>
            <a:ext cx="6494216" cy="59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604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4135B0-8755-76C0-0ADB-3CE0CE234E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4"/>
          <a:stretch/>
        </p:blipFill>
        <p:spPr>
          <a:xfrm>
            <a:off x="551377" y="980725"/>
            <a:ext cx="10494074" cy="5718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58AC8A-ADDC-2F58-A852-958A6CCC39B5}"/>
              </a:ext>
            </a:extLst>
          </p:cNvPr>
          <p:cNvSpPr/>
          <p:nvPr/>
        </p:nvSpPr>
        <p:spPr bwMode="auto">
          <a:xfrm>
            <a:off x="521151" y="1239147"/>
            <a:ext cx="6438945" cy="1930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B4FA18-FF87-08E1-810A-DDA045E6E42F}"/>
              </a:ext>
            </a:extLst>
          </p:cNvPr>
          <p:cNvSpPr/>
          <p:nvPr/>
        </p:nvSpPr>
        <p:spPr bwMode="auto">
          <a:xfrm>
            <a:off x="551376" y="3284674"/>
            <a:ext cx="3960447" cy="504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B4FA18-FF87-08E1-810A-DDA045E6E42F}"/>
              </a:ext>
            </a:extLst>
          </p:cNvPr>
          <p:cNvSpPr/>
          <p:nvPr/>
        </p:nvSpPr>
        <p:spPr bwMode="auto">
          <a:xfrm>
            <a:off x="551376" y="4120412"/>
            <a:ext cx="3960447" cy="504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B4FA18-FF87-08E1-810A-DDA045E6E42F}"/>
              </a:ext>
            </a:extLst>
          </p:cNvPr>
          <p:cNvSpPr/>
          <p:nvPr/>
        </p:nvSpPr>
        <p:spPr bwMode="auto">
          <a:xfrm>
            <a:off x="521151" y="4703967"/>
            <a:ext cx="3960447" cy="504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2B4FA18-FF87-08E1-810A-DDA045E6E42F}"/>
              </a:ext>
            </a:extLst>
          </p:cNvPr>
          <p:cNvSpPr/>
          <p:nvPr/>
        </p:nvSpPr>
        <p:spPr bwMode="auto">
          <a:xfrm>
            <a:off x="526255" y="5449270"/>
            <a:ext cx="3960447" cy="1289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771596F-28A2-9E59-15B1-2619D45238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7536160" y="1651136"/>
            <a:ext cx="4392488" cy="1769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654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E5A54-6C8C-862F-37FB-61F3686223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626C92-B8BA-5224-69DE-0BDE0A4601EA}"/>
              </a:ext>
            </a:extLst>
          </p:cNvPr>
          <p:cNvSpPr/>
          <p:nvPr/>
        </p:nvSpPr>
        <p:spPr bwMode="auto">
          <a:xfrm>
            <a:off x="10529523" y="2753954"/>
            <a:ext cx="266666" cy="285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45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CF87A-38D2-2FEE-88D9-EF2EA868DF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4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28221-42E5-75EC-7457-3B7496758E9A}"/>
              </a:ext>
            </a:extLst>
          </p:cNvPr>
          <p:cNvSpPr/>
          <p:nvPr/>
        </p:nvSpPr>
        <p:spPr bwMode="auto">
          <a:xfrm>
            <a:off x="10510476" y="2069126"/>
            <a:ext cx="295238" cy="286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E6021BA-6570-AC74-B0EE-147D946318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47"/>
          <a:stretch/>
        </p:blipFill>
        <p:spPr>
          <a:xfrm>
            <a:off x="4956132" y="3391195"/>
            <a:ext cx="2327736" cy="3251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833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E9B3ABA-6593-F261-0A24-3593F87D73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4"/>
          <a:stretch/>
        </p:blipFill>
        <p:spPr>
          <a:xfrm>
            <a:off x="623392" y="1340768"/>
            <a:ext cx="10695423" cy="238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B028221-42E5-75EC-7457-3B7496758E9A}"/>
              </a:ext>
            </a:extLst>
          </p:cNvPr>
          <p:cNvSpPr/>
          <p:nvPr/>
        </p:nvSpPr>
        <p:spPr bwMode="auto">
          <a:xfrm>
            <a:off x="10128448" y="2215448"/>
            <a:ext cx="648072" cy="565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70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B3ABA-6593-F261-0A24-3593F87D73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06"/>
          <a:stretch/>
        </p:blipFill>
        <p:spPr>
          <a:xfrm>
            <a:off x="695400" y="980728"/>
            <a:ext cx="10695423" cy="3375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546547-9D3C-6D06-551F-C6DFF8F5F299}"/>
              </a:ext>
            </a:extLst>
          </p:cNvPr>
          <p:cNvSpPr/>
          <p:nvPr/>
        </p:nvSpPr>
        <p:spPr bwMode="auto">
          <a:xfrm>
            <a:off x="10409937" y="2636912"/>
            <a:ext cx="273516" cy="387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E6021BA-6570-AC74-B0EE-147D946318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4" t="11073" r="44312" b="9201"/>
          <a:stretch/>
        </p:blipFill>
        <p:spPr>
          <a:xfrm>
            <a:off x="4553443" y="4437112"/>
            <a:ext cx="2979335" cy="223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176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70E725-54AC-06FB-3B03-A2D380CC80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"/>
          <a:stretch/>
        </p:blipFill>
        <p:spPr>
          <a:xfrm>
            <a:off x="611531" y="901317"/>
            <a:ext cx="9986296" cy="583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0551A6-5205-BBE8-9A69-99C889B3AB97}"/>
              </a:ext>
            </a:extLst>
          </p:cNvPr>
          <p:cNvSpPr/>
          <p:nvPr/>
        </p:nvSpPr>
        <p:spPr bwMode="auto">
          <a:xfrm>
            <a:off x="9468516" y="5229200"/>
            <a:ext cx="58792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E6021BA-6570-AC74-B0EE-147D946318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9" t="17985" r="7551" b="8934"/>
          <a:stretch/>
        </p:blipFill>
        <p:spPr>
          <a:xfrm>
            <a:off x="7248128" y="2192557"/>
            <a:ext cx="2582016" cy="1638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813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51</cp:revision>
  <dcterms:created xsi:type="dcterms:W3CDTF">2015-09-16T06:52:26Z</dcterms:created>
  <dcterms:modified xsi:type="dcterms:W3CDTF">2023-10-19T08:25:44Z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