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7"/>
  </p:notesMasterIdLst>
  <p:sldIdLst>
    <p:sldId id="363" r:id="rId2"/>
    <p:sldId id="412" r:id="rId3"/>
    <p:sldId id="414" r:id="rId4"/>
    <p:sldId id="411" r:id="rId5"/>
    <p:sldId id="410" r:id="rId6"/>
    <p:sldId id="416" r:id="rId7"/>
    <p:sldId id="409" r:id="rId8"/>
    <p:sldId id="407" r:id="rId9"/>
    <p:sldId id="406" r:id="rId10"/>
    <p:sldId id="404" r:id="rId11"/>
    <p:sldId id="402" r:id="rId12"/>
    <p:sldId id="401" r:id="rId13"/>
    <p:sldId id="400" r:id="rId14"/>
    <p:sldId id="399" r:id="rId15"/>
    <p:sldId id="397" r:id="rId16"/>
    <p:sldId id="396" r:id="rId17"/>
    <p:sldId id="395" r:id="rId18"/>
    <p:sldId id="394" r:id="rId19"/>
    <p:sldId id="393" r:id="rId20"/>
    <p:sldId id="391" r:id="rId21"/>
    <p:sldId id="390" r:id="rId22"/>
    <p:sldId id="389" r:id="rId23"/>
    <p:sldId id="388" r:id="rId24"/>
    <p:sldId id="387" r:id="rId25"/>
    <p:sldId id="386" r:id="rId26"/>
    <p:sldId id="385" r:id="rId27"/>
    <p:sldId id="415" r:id="rId28"/>
    <p:sldId id="380" r:id="rId29"/>
    <p:sldId id="417" r:id="rId30"/>
    <p:sldId id="379" r:id="rId31"/>
    <p:sldId id="377" r:id="rId32"/>
    <p:sldId id="376" r:id="rId33"/>
    <p:sldId id="375" r:id="rId34"/>
    <p:sldId id="418" r:id="rId35"/>
    <p:sldId id="374" r:id="rId36"/>
    <p:sldId id="373" r:id="rId37"/>
    <p:sldId id="419" r:id="rId38"/>
    <p:sldId id="372" r:id="rId39"/>
    <p:sldId id="371" r:id="rId40"/>
    <p:sldId id="370" r:id="rId41"/>
    <p:sldId id="368" r:id="rId42"/>
    <p:sldId id="367" r:id="rId43"/>
    <p:sldId id="366" r:id="rId44"/>
    <p:sldId id="420" r:id="rId45"/>
    <p:sldId id="364" r:id="rId4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245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2A759-6097-4BD0-88AD-46B686A3D146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4E8BB-F721-4768-88D2-F0696D4D5D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177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E4E8BB-F721-4768-88D2-F0696D4D5D4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EB5E9-7630-185C-4FDF-302BEB990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76872"/>
            <a:ext cx="10800000" cy="26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7FDBE-1DCE-82E9-6E1B-C187FA402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72" y="881249"/>
            <a:ext cx="9309259" cy="644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00F47F-8D78-70A7-4D4D-00C08EC770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6" y="1628802"/>
            <a:ext cx="9309259" cy="4243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ED5E7-4188-D39E-274D-61A52DC47E00}"/>
              </a:ext>
            </a:extLst>
          </p:cNvPr>
          <p:cNvSpPr/>
          <p:nvPr/>
        </p:nvSpPr>
        <p:spPr bwMode="auto">
          <a:xfrm>
            <a:off x="8832304" y="3607388"/>
            <a:ext cx="360040" cy="39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E7A18EC-6BB3-A462-EE05-77A9F62C5B5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8" r="47555" b="9221"/>
          <a:stretch/>
        </p:blipFill>
        <p:spPr>
          <a:xfrm>
            <a:off x="9737361" y="3806226"/>
            <a:ext cx="2144261" cy="265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970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88C70-1BAB-0CAB-D188-4639B281B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6999"/>
            <a:ext cx="9120416" cy="6005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42FED-585D-6DFC-30A6-D3460D31C155}"/>
              </a:ext>
            </a:extLst>
          </p:cNvPr>
          <p:cNvSpPr/>
          <p:nvPr/>
        </p:nvSpPr>
        <p:spPr bwMode="auto">
          <a:xfrm>
            <a:off x="8976320" y="3861048"/>
            <a:ext cx="28803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945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3E7A18EC-6BB3-A462-EE05-77A9F62C5B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t="17428" r="12884" b="9365"/>
          <a:stretch/>
        </p:blipFill>
        <p:spPr>
          <a:xfrm>
            <a:off x="9696400" y="4594121"/>
            <a:ext cx="1920788" cy="197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9781CBD-1091-64A0-0AA6-0FBE8B4FBEC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7" y="764703"/>
            <a:ext cx="9647777" cy="481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24B43-7134-0D47-35DE-5ABAF51BC8B8}"/>
              </a:ext>
            </a:extLst>
          </p:cNvPr>
          <p:cNvSpPr/>
          <p:nvPr/>
        </p:nvSpPr>
        <p:spPr bwMode="auto">
          <a:xfrm>
            <a:off x="8976320" y="414908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7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D2CB94-D9F1-F0A3-E822-BAEA33D5F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6002"/>
            <a:ext cx="10344552" cy="599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993550-B57D-5029-8D73-AF4D8311A526}"/>
              </a:ext>
            </a:extLst>
          </p:cNvPr>
          <p:cNvSpPr/>
          <p:nvPr/>
        </p:nvSpPr>
        <p:spPr bwMode="auto">
          <a:xfrm>
            <a:off x="5735960" y="1844824"/>
            <a:ext cx="86409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290C7B-0129-7A13-D345-8F9100D75EA2}"/>
              </a:ext>
            </a:extLst>
          </p:cNvPr>
          <p:cNvSpPr/>
          <p:nvPr/>
        </p:nvSpPr>
        <p:spPr bwMode="auto">
          <a:xfrm>
            <a:off x="4640568" y="3068960"/>
            <a:ext cx="2535552" cy="477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A2DC8F-3999-C220-7903-416E4C501026}"/>
              </a:ext>
            </a:extLst>
          </p:cNvPr>
          <p:cNvSpPr/>
          <p:nvPr/>
        </p:nvSpPr>
        <p:spPr bwMode="auto">
          <a:xfrm>
            <a:off x="3431704" y="5733257"/>
            <a:ext cx="720080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2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8FDBB-D289-1746-35F9-025A935E2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84"/>
            <a:ext cx="10800000" cy="3415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E4251-01C4-B67C-242A-3566E930BA9A}"/>
              </a:ext>
            </a:extLst>
          </p:cNvPr>
          <p:cNvSpPr/>
          <p:nvPr/>
        </p:nvSpPr>
        <p:spPr bwMode="auto">
          <a:xfrm>
            <a:off x="5358095" y="3709337"/>
            <a:ext cx="847619" cy="305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107F6D-5023-E702-A224-4EDD9F23EA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664"/>
          <a:stretch/>
        </p:blipFill>
        <p:spPr>
          <a:xfrm>
            <a:off x="8184232" y="3487022"/>
            <a:ext cx="1656184" cy="334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DFA7B-5ADC-B2D0-1038-7EFC561C87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37E25-9808-183B-3CBB-ACCCF1B4A783}"/>
              </a:ext>
            </a:extLst>
          </p:cNvPr>
          <p:cNvSpPr/>
          <p:nvPr/>
        </p:nvSpPr>
        <p:spPr bwMode="auto">
          <a:xfrm>
            <a:off x="5577142" y="2229308"/>
            <a:ext cx="495238" cy="76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F107F6D-5023-E702-A224-4EDD9F23EA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4" r="49863"/>
          <a:stretch/>
        </p:blipFill>
        <p:spPr>
          <a:xfrm>
            <a:off x="4528617" y="3238966"/>
            <a:ext cx="2592288" cy="334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66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B6A30-D4C8-5F06-C59A-87B0BF073F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84" y="738138"/>
            <a:ext cx="10800000" cy="31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CB2A6B-E3AB-D7D6-5E1A-F235FF24FA04}"/>
              </a:ext>
            </a:extLst>
          </p:cNvPr>
          <p:cNvSpPr/>
          <p:nvPr/>
        </p:nvSpPr>
        <p:spPr bwMode="auto">
          <a:xfrm>
            <a:off x="7742460" y="2834109"/>
            <a:ext cx="1497892" cy="86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F107F6D-5023-E702-A224-4EDD9F23EA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10800" r="21325" b="5187"/>
          <a:stretch/>
        </p:blipFill>
        <p:spPr>
          <a:xfrm>
            <a:off x="4871864" y="3910675"/>
            <a:ext cx="2160240" cy="2808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039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FF5E6-4E45-3331-5C73-17E42C8B5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BDE42-4AD9-F72A-1CEB-B642ED074040}"/>
              </a:ext>
            </a:extLst>
          </p:cNvPr>
          <p:cNvSpPr/>
          <p:nvPr/>
        </p:nvSpPr>
        <p:spPr bwMode="auto">
          <a:xfrm>
            <a:off x="1310476" y="2983859"/>
            <a:ext cx="3495238" cy="31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9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D68A14-6B42-55F4-9F02-F04CEE39F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1314"/>
            <a:ext cx="9552464" cy="602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CA66E3-DF73-839D-417A-DACB5F68A581}"/>
              </a:ext>
            </a:extLst>
          </p:cNvPr>
          <p:cNvSpPr/>
          <p:nvPr/>
        </p:nvSpPr>
        <p:spPr bwMode="auto">
          <a:xfrm>
            <a:off x="1236076" y="1808653"/>
            <a:ext cx="4561747" cy="70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0BAEAA-BE67-91A5-A197-D108E78AEF16}"/>
              </a:ext>
            </a:extLst>
          </p:cNvPr>
          <p:cNvSpPr/>
          <p:nvPr/>
        </p:nvSpPr>
        <p:spPr bwMode="auto">
          <a:xfrm>
            <a:off x="1259116" y="2878423"/>
            <a:ext cx="3698000" cy="295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BFFC11-AA1E-7CA7-830E-6150C9C5F47A}"/>
              </a:ext>
            </a:extLst>
          </p:cNvPr>
          <p:cNvSpPr/>
          <p:nvPr/>
        </p:nvSpPr>
        <p:spPr bwMode="auto">
          <a:xfrm>
            <a:off x="1259116" y="3586739"/>
            <a:ext cx="3377899" cy="303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CE243E-CDDD-AF6D-54EB-E7D470A8D0A0}"/>
              </a:ext>
            </a:extLst>
          </p:cNvPr>
          <p:cNvSpPr/>
          <p:nvPr/>
        </p:nvSpPr>
        <p:spPr bwMode="auto">
          <a:xfrm>
            <a:off x="1259116" y="4303487"/>
            <a:ext cx="2746122" cy="295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8702B1-A6B8-ED07-84DC-F04C7F3E326E}"/>
              </a:ext>
            </a:extLst>
          </p:cNvPr>
          <p:cNvSpPr/>
          <p:nvPr/>
        </p:nvSpPr>
        <p:spPr bwMode="auto">
          <a:xfrm>
            <a:off x="1250692" y="5011802"/>
            <a:ext cx="1776870" cy="696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9A83506-5F0E-2D05-2719-D25E61C5E2D4}"/>
              </a:ext>
            </a:extLst>
          </p:cNvPr>
          <p:cNvSpPr/>
          <p:nvPr/>
        </p:nvSpPr>
        <p:spPr bwMode="auto">
          <a:xfrm>
            <a:off x="1250692" y="6101239"/>
            <a:ext cx="3815931" cy="588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8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5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7F1C1-A09E-D6D6-91D2-C115CCC5F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9309259" cy="593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69E298-269B-C8EE-6F3A-EE6243FEA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r="66891" b="5141"/>
          <a:stretch/>
        </p:blipFill>
        <p:spPr>
          <a:xfrm>
            <a:off x="9192344" y="2780928"/>
            <a:ext cx="2802003" cy="270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237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7A7184A9-E008-24B4-0603-DCE3B57FA0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21" r="22219" b="59903"/>
          <a:stretch/>
        </p:blipFill>
        <p:spPr>
          <a:xfrm>
            <a:off x="551384" y="1051799"/>
            <a:ext cx="840033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EF35C78-8B75-5AB4-599A-3DF78D6F3F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33"/>
          <a:stretch/>
        </p:blipFill>
        <p:spPr>
          <a:xfrm>
            <a:off x="600895" y="2060848"/>
            <a:ext cx="10663333" cy="206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D40DA5-95FA-CC3D-EC56-EE5CF6600D88}"/>
              </a:ext>
            </a:extLst>
          </p:cNvPr>
          <p:cNvSpPr/>
          <p:nvPr/>
        </p:nvSpPr>
        <p:spPr bwMode="auto">
          <a:xfrm>
            <a:off x="10128448" y="213285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EDC89-40F9-874B-D564-A9B0BB8DB5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62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BB8333-42DE-BE28-AA40-6C1E722B1C93}"/>
              </a:ext>
            </a:extLst>
          </p:cNvPr>
          <p:cNvSpPr/>
          <p:nvPr/>
        </p:nvSpPr>
        <p:spPr bwMode="auto">
          <a:xfrm>
            <a:off x="688385" y="987041"/>
            <a:ext cx="5777608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4C783-238F-3171-3FE1-CF9DC168A54C}"/>
              </a:ext>
            </a:extLst>
          </p:cNvPr>
          <p:cNvSpPr/>
          <p:nvPr/>
        </p:nvSpPr>
        <p:spPr bwMode="auto">
          <a:xfrm>
            <a:off x="688385" y="1683305"/>
            <a:ext cx="6192414" cy="348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EC3E0D-EB58-269B-179D-5F197B5995BE}"/>
              </a:ext>
            </a:extLst>
          </p:cNvPr>
          <p:cNvSpPr/>
          <p:nvPr/>
        </p:nvSpPr>
        <p:spPr bwMode="auto">
          <a:xfrm>
            <a:off x="688385" y="5489019"/>
            <a:ext cx="7010586" cy="2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76DB4F-A9AA-6889-4A94-09E994A83354}"/>
              </a:ext>
            </a:extLst>
          </p:cNvPr>
          <p:cNvSpPr/>
          <p:nvPr/>
        </p:nvSpPr>
        <p:spPr bwMode="auto">
          <a:xfrm>
            <a:off x="688385" y="6185283"/>
            <a:ext cx="2924371" cy="27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169E298-269B-C8EE-6F3A-EE6243FEA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r="66891" b="5141"/>
          <a:stretch/>
        </p:blipFill>
        <p:spPr>
          <a:xfrm>
            <a:off x="8572192" y="987041"/>
            <a:ext cx="2802003" cy="2708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137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9D1C6-B7FA-220E-5145-AB4C27E132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6117"/>
            <a:ext cx="9336440" cy="6015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25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DBEEA-FFB4-0D8B-19EB-72BB668068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/>
          <a:stretch/>
        </p:blipFill>
        <p:spPr>
          <a:xfrm>
            <a:off x="1055438" y="721305"/>
            <a:ext cx="9361042" cy="61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27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F35E91-0A70-C805-CE9E-58C7C62564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092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67695-FD3A-0C57-57A5-8D053E4F0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1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E4AD6-1097-65D8-54DE-5BEC47B08F3F}"/>
              </a:ext>
            </a:extLst>
          </p:cNvPr>
          <p:cNvSpPr/>
          <p:nvPr/>
        </p:nvSpPr>
        <p:spPr bwMode="auto">
          <a:xfrm>
            <a:off x="681904" y="1305339"/>
            <a:ext cx="9980952" cy="1200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0A7C9-0CB1-3A60-525A-61F820C2546C}"/>
              </a:ext>
            </a:extLst>
          </p:cNvPr>
          <p:cNvSpPr/>
          <p:nvPr/>
        </p:nvSpPr>
        <p:spPr bwMode="auto">
          <a:xfrm>
            <a:off x="681904" y="3026179"/>
            <a:ext cx="7838095" cy="720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3E5649-3B90-77DD-AAA1-D2A29391A616}"/>
              </a:ext>
            </a:extLst>
          </p:cNvPr>
          <p:cNvSpPr/>
          <p:nvPr/>
        </p:nvSpPr>
        <p:spPr bwMode="auto">
          <a:xfrm>
            <a:off x="681904" y="4267301"/>
            <a:ext cx="10094616" cy="167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2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D74FE-1483-CEEB-17C3-A61516299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9F47B-8D34-7C2C-D45A-EE663C9B4FC3}"/>
              </a:ext>
            </a:extLst>
          </p:cNvPr>
          <p:cNvSpPr/>
          <p:nvPr/>
        </p:nvSpPr>
        <p:spPr bwMode="auto">
          <a:xfrm>
            <a:off x="681904" y="1153394"/>
            <a:ext cx="9990476" cy="1195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60480C-1FED-497C-628B-1ED8868BEA0E}"/>
              </a:ext>
            </a:extLst>
          </p:cNvPr>
          <p:cNvSpPr/>
          <p:nvPr/>
        </p:nvSpPr>
        <p:spPr bwMode="auto">
          <a:xfrm>
            <a:off x="681904" y="2871871"/>
            <a:ext cx="7866666" cy="324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49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4E860-2634-0FAB-10B8-D6C05B504D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2" y="764705"/>
            <a:ext cx="10155555" cy="158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342087-AB88-F300-0EF0-D8C2B17BC9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06" y="2347760"/>
            <a:ext cx="10155555" cy="3268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3" y="4864272"/>
            <a:ext cx="3168353" cy="18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6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E4EF48-99C6-20DA-E8F6-A65967C9B1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"/>
          <a:stretch/>
        </p:blipFill>
        <p:spPr>
          <a:xfrm>
            <a:off x="720000" y="836712"/>
            <a:ext cx="10776600" cy="566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637528"/>
            <a:ext cx="3744416" cy="22267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681904" y="1246759"/>
            <a:ext cx="6123809" cy="333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643350" y="1823685"/>
            <a:ext cx="6123809" cy="67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681904" y="2744791"/>
            <a:ext cx="6123809" cy="67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607769" y="3581744"/>
            <a:ext cx="6123809" cy="67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641268" y="4702447"/>
            <a:ext cx="6123809" cy="67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B8C606-C6F6-841F-4137-9F53BA6BA3C5}"/>
              </a:ext>
            </a:extLst>
          </p:cNvPr>
          <p:cNvSpPr/>
          <p:nvPr/>
        </p:nvSpPr>
        <p:spPr bwMode="auto">
          <a:xfrm>
            <a:off x="407368" y="5823150"/>
            <a:ext cx="6123809" cy="67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37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2D9A6-88BC-4BB2-202C-4AB198C35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00"/>
          <a:stretch/>
        </p:blipFill>
        <p:spPr>
          <a:xfrm>
            <a:off x="723122" y="1410511"/>
            <a:ext cx="10989502" cy="4898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E4430-E48A-2BBE-E868-0B695BE806E5}"/>
              </a:ext>
            </a:extLst>
          </p:cNvPr>
          <p:cNvSpPr/>
          <p:nvPr/>
        </p:nvSpPr>
        <p:spPr bwMode="auto">
          <a:xfrm>
            <a:off x="641112" y="1508567"/>
            <a:ext cx="3333675" cy="45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B0C49D-1AA7-3702-796F-D52510ADC844}"/>
              </a:ext>
            </a:extLst>
          </p:cNvPr>
          <p:cNvSpPr/>
          <p:nvPr/>
        </p:nvSpPr>
        <p:spPr bwMode="auto">
          <a:xfrm>
            <a:off x="684357" y="2399957"/>
            <a:ext cx="3963585" cy="33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33EC29-520B-FA4C-C79C-48B8FDB52942}"/>
              </a:ext>
            </a:extLst>
          </p:cNvPr>
          <p:cNvSpPr/>
          <p:nvPr/>
        </p:nvSpPr>
        <p:spPr bwMode="auto">
          <a:xfrm>
            <a:off x="684357" y="3243897"/>
            <a:ext cx="3886058" cy="34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DDE90C-55E5-5A71-11AC-08779033EB0B}"/>
              </a:ext>
            </a:extLst>
          </p:cNvPr>
          <p:cNvSpPr/>
          <p:nvPr/>
        </p:nvSpPr>
        <p:spPr bwMode="auto">
          <a:xfrm>
            <a:off x="684357" y="4087837"/>
            <a:ext cx="4244622" cy="310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2041E8-C6E4-6E62-BCE6-EA8801441E07}"/>
              </a:ext>
            </a:extLst>
          </p:cNvPr>
          <p:cNvSpPr/>
          <p:nvPr/>
        </p:nvSpPr>
        <p:spPr bwMode="auto">
          <a:xfrm>
            <a:off x="684357" y="4931775"/>
            <a:ext cx="5310623" cy="43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5A8BCD-B31B-A0BB-01A1-D57046E699FF}"/>
              </a:ext>
            </a:extLst>
          </p:cNvPr>
          <p:cNvSpPr/>
          <p:nvPr/>
        </p:nvSpPr>
        <p:spPr bwMode="auto">
          <a:xfrm>
            <a:off x="684356" y="5775717"/>
            <a:ext cx="5477688" cy="329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3FFDB342-9596-8DC1-7E7C-7DD136D4AA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18" r="70224"/>
          <a:stretch/>
        </p:blipFill>
        <p:spPr>
          <a:xfrm>
            <a:off x="715180" y="835317"/>
            <a:ext cx="3273779" cy="45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FAE4430-E48A-2BBE-E868-0B695BE806E5}"/>
              </a:ext>
            </a:extLst>
          </p:cNvPr>
          <p:cNvSpPr/>
          <p:nvPr/>
        </p:nvSpPr>
        <p:spPr bwMode="auto">
          <a:xfrm>
            <a:off x="655285" y="826410"/>
            <a:ext cx="3319502" cy="450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017905AC-A8E9-3D74-C35E-4122A6ED99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6672064" y="1317238"/>
            <a:ext cx="3817643" cy="268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616" y="1544508"/>
            <a:ext cx="3895409" cy="231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47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2D9A6-88BC-4BB2-202C-4AB198C357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00"/>
          <a:stretch/>
        </p:blipFill>
        <p:spPr>
          <a:xfrm>
            <a:off x="695400" y="1052736"/>
            <a:ext cx="10989502" cy="3802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B57F44-A684-B0F9-B4E4-DA38E519F675}"/>
              </a:ext>
            </a:extLst>
          </p:cNvPr>
          <p:cNvSpPr/>
          <p:nvPr/>
        </p:nvSpPr>
        <p:spPr bwMode="auto">
          <a:xfrm>
            <a:off x="656635" y="1353371"/>
            <a:ext cx="3963585" cy="33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393578-1E1A-C5F6-002F-D3155F28931D}"/>
              </a:ext>
            </a:extLst>
          </p:cNvPr>
          <p:cNvSpPr/>
          <p:nvPr/>
        </p:nvSpPr>
        <p:spPr bwMode="auto">
          <a:xfrm>
            <a:off x="656635" y="2197312"/>
            <a:ext cx="4312459" cy="33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5367FB8-CC0A-B7D1-A18C-32B9CDCB3D0A}"/>
              </a:ext>
            </a:extLst>
          </p:cNvPr>
          <p:cNvSpPr/>
          <p:nvPr/>
        </p:nvSpPr>
        <p:spPr bwMode="auto">
          <a:xfrm>
            <a:off x="656635" y="3031551"/>
            <a:ext cx="6609206" cy="69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09A89E-EB26-F059-6EA7-17D698B061A5}"/>
              </a:ext>
            </a:extLst>
          </p:cNvPr>
          <p:cNvSpPr/>
          <p:nvPr/>
        </p:nvSpPr>
        <p:spPr bwMode="auto">
          <a:xfrm>
            <a:off x="656635" y="4341113"/>
            <a:ext cx="3304602" cy="358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017905AC-A8E9-3D74-C35E-4122A6ED99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7867259" y="1052736"/>
            <a:ext cx="3817643" cy="268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86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EF35C78-8B75-5AB4-599A-3DF78D6F3F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18"/>
          <a:stretch/>
        </p:blipFill>
        <p:spPr>
          <a:xfrm>
            <a:off x="551383" y="836711"/>
            <a:ext cx="10663333" cy="5237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9D1CC88-B55A-7B36-F45A-3109DDA87C3F}"/>
              </a:ext>
            </a:extLst>
          </p:cNvPr>
          <p:cNvSpPr/>
          <p:nvPr/>
        </p:nvSpPr>
        <p:spPr bwMode="auto">
          <a:xfrm>
            <a:off x="10128448" y="3573016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62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10A3F-E95D-F135-64B9-FF0BD869C0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6"/>
          <a:stretch/>
        </p:blipFill>
        <p:spPr>
          <a:xfrm>
            <a:off x="407368" y="764704"/>
            <a:ext cx="10800000" cy="5082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7" r="74225"/>
          <a:stretch/>
        </p:blipFill>
        <p:spPr>
          <a:xfrm>
            <a:off x="8256240" y="4846881"/>
            <a:ext cx="1919569" cy="2011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67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29216-D37C-20A0-0284-08A8B8776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3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3DC19-64E1-8645-A413-668D87658AE5}"/>
              </a:ext>
            </a:extLst>
          </p:cNvPr>
          <p:cNvSpPr/>
          <p:nvPr/>
        </p:nvSpPr>
        <p:spPr bwMode="auto">
          <a:xfrm>
            <a:off x="681904" y="1267688"/>
            <a:ext cx="8006384" cy="37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A27B81-BFA6-C4D2-B1BE-7A33B0424E67}"/>
              </a:ext>
            </a:extLst>
          </p:cNvPr>
          <p:cNvSpPr/>
          <p:nvPr/>
        </p:nvSpPr>
        <p:spPr bwMode="auto">
          <a:xfrm>
            <a:off x="681904" y="2126140"/>
            <a:ext cx="7523809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9238B4-4839-BB36-D698-061DD9C0C2AD}"/>
              </a:ext>
            </a:extLst>
          </p:cNvPr>
          <p:cNvSpPr/>
          <p:nvPr/>
        </p:nvSpPr>
        <p:spPr bwMode="auto">
          <a:xfrm>
            <a:off x="681904" y="2936899"/>
            <a:ext cx="3761904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96B272-7C21-50F5-8709-9F07F8D41C18}"/>
              </a:ext>
            </a:extLst>
          </p:cNvPr>
          <p:cNvSpPr/>
          <p:nvPr/>
        </p:nvSpPr>
        <p:spPr bwMode="auto">
          <a:xfrm>
            <a:off x="681904" y="3776274"/>
            <a:ext cx="4257142" cy="333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E440A7-964D-88DF-60E6-EA881122A597}"/>
              </a:ext>
            </a:extLst>
          </p:cNvPr>
          <p:cNvSpPr/>
          <p:nvPr/>
        </p:nvSpPr>
        <p:spPr bwMode="auto">
          <a:xfrm>
            <a:off x="681904" y="4606111"/>
            <a:ext cx="4914285" cy="34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0" t="4692" r="31367"/>
          <a:stretch/>
        </p:blipFill>
        <p:spPr>
          <a:xfrm>
            <a:off x="9104063" y="3358939"/>
            <a:ext cx="2752577" cy="266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B3DC19-64E1-8645-A413-668D87658AE5}"/>
              </a:ext>
            </a:extLst>
          </p:cNvPr>
          <p:cNvSpPr/>
          <p:nvPr/>
        </p:nvSpPr>
        <p:spPr bwMode="auto">
          <a:xfrm>
            <a:off x="9069807" y="3493858"/>
            <a:ext cx="2786833" cy="252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7" r="74225"/>
          <a:stretch/>
        </p:blipFill>
        <p:spPr>
          <a:xfrm>
            <a:off x="9480376" y="872269"/>
            <a:ext cx="2263433" cy="237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062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6D535-65A5-ED5F-66A7-49B7CC6DB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494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5F7F7-0045-4A0A-A2B4-F8E0AADEB42A}"/>
              </a:ext>
            </a:extLst>
          </p:cNvPr>
          <p:cNvSpPr/>
          <p:nvPr/>
        </p:nvSpPr>
        <p:spPr bwMode="auto">
          <a:xfrm>
            <a:off x="686508" y="1017715"/>
            <a:ext cx="3441279" cy="310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7894B7-0283-65BE-0355-63861D51AEF7}"/>
              </a:ext>
            </a:extLst>
          </p:cNvPr>
          <p:cNvSpPr/>
          <p:nvPr/>
        </p:nvSpPr>
        <p:spPr bwMode="auto">
          <a:xfrm>
            <a:off x="686508" y="1789069"/>
            <a:ext cx="1741571" cy="26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94EB4D-8BCC-2D1D-A56A-64ED6364CB93}"/>
              </a:ext>
            </a:extLst>
          </p:cNvPr>
          <p:cNvSpPr/>
          <p:nvPr/>
        </p:nvSpPr>
        <p:spPr bwMode="auto">
          <a:xfrm>
            <a:off x="686508" y="2518501"/>
            <a:ext cx="3365922" cy="276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3B13C-CE0E-11B5-04FE-762A5E1395A1}"/>
              </a:ext>
            </a:extLst>
          </p:cNvPr>
          <p:cNvSpPr/>
          <p:nvPr/>
        </p:nvSpPr>
        <p:spPr bwMode="auto">
          <a:xfrm>
            <a:off x="686508" y="3222781"/>
            <a:ext cx="5752211" cy="1769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A5AB16-E951-A9B0-83CC-095EA6983958}"/>
              </a:ext>
            </a:extLst>
          </p:cNvPr>
          <p:cNvSpPr/>
          <p:nvPr/>
        </p:nvSpPr>
        <p:spPr bwMode="auto">
          <a:xfrm>
            <a:off x="686508" y="5419462"/>
            <a:ext cx="3608738" cy="30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07DEA2-5701-7794-1C43-05CA552FA964}"/>
              </a:ext>
            </a:extLst>
          </p:cNvPr>
          <p:cNvSpPr/>
          <p:nvPr/>
        </p:nvSpPr>
        <p:spPr bwMode="auto">
          <a:xfrm>
            <a:off x="686508" y="6182430"/>
            <a:ext cx="1708080" cy="35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0" t="4692" r="31367"/>
          <a:stretch/>
        </p:blipFill>
        <p:spPr>
          <a:xfrm>
            <a:off x="9104063" y="3358939"/>
            <a:ext cx="2752577" cy="266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244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A7A8B-9AD8-91AC-E87B-7025C0D96F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05"/>
          <a:stretch/>
        </p:blipFill>
        <p:spPr>
          <a:xfrm>
            <a:off x="731719" y="972000"/>
            <a:ext cx="11052913" cy="425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A59C9-1430-147F-CAE7-BC4AA0F25D04}"/>
              </a:ext>
            </a:extLst>
          </p:cNvPr>
          <p:cNvSpPr/>
          <p:nvPr/>
        </p:nvSpPr>
        <p:spPr bwMode="auto">
          <a:xfrm>
            <a:off x="692731" y="1206177"/>
            <a:ext cx="7904685" cy="361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18FB29-C4A7-A437-CBF4-2460EE7EE6CC}"/>
              </a:ext>
            </a:extLst>
          </p:cNvPr>
          <p:cNvSpPr/>
          <p:nvPr/>
        </p:nvSpPr>
        <p:spPr bwMode="auto">
          <a:xfrm>
            <a:off x="692730" y="2103858"/>
            <a:ext cx="3401238" cy="77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BEE52D-E65A-E426-3AA1-08D2C6B7677A}"/>
              </a:ext>
            </a:extLst>
          </p:cNvPr>
          <p:cNvSpPr/>
          <p:nvPr/>
        </p:nvSpPr>
        <p:spPr bwMode="auto">
          <a:xfrm>
            <a:off x="692731" y="3323537"/>
            <a:ext cx="4035190" cy="351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80B652-6CA3-2F6D-05A3-982E0ECA4E84}"/>
              </a:ext>
            </a:extLst>
          </p:cNvPr>
          <p:cNvSpPr/>
          <p:nvPr/>
        </p:nvSpPr>
        <p:spPr bwMode="auto">
          <a:xfrm>
            <a:off x="692731" y="4211461"/>
            <a:ext cx="2972785" cy="65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0" t="4692" r="31367"/>
          <a:stretch/>
        </p:blipFill>
        <p:spPr>
          <a:xfrm>
            <a:off x="9104063" y="3358939"/>
            <a:ext cx="2752577" cy="266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7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CA7A8B-9AD8-91AC-E87B-7025C0D96F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6"/>
          <a:stretch/>
        </p:blipFill>
        <p:spPr>
          <a:xfrm>
            <a:off x="623392" y="980728"/>
            <a:ext cx="11052913" cy="412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68CA9D-B8E9-3BED-A681-BC12B445F11E}"/>
              </a:ext>
            </a:extLst>
          </p:cNvPr>
          <p:cNvSpPr/>
          <p:nvPr/>
        </p:nvSpPr>
        <p:spPr bwMode="auto">
          <a:xfrm>
            <a:off x="584403" y="1326684"/>
            <a:ext cx="8651800" cy="809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C1FAB02-5DC4-957D-DE60-081F8FA528AD}"/>
              </a:ext>
            </a:extLst>
          </p:cNvPr>
          <p:cNvSpPr/>
          <p:nvPr/>
        </p:nvSpPr>
        <p:spPr bwMode="auto">
          <a:xfrm>
            <a:off x="584404" y="2575633"/>
            <a:ext cx="5048861" cy="341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E63C72-CD15-4C3B-D189-7E0CB8C53BD6}"/>
              </a:ext>
            </a:extLst>
          </p:cNvPr>
          <p:cNvSpPr/>
          <p:nvPr/>
        </p:nvSpPr>
        <p:spPr bwMode="auto">
          <a:xfrm>
            <a:off x="584404" y="3473315"/>
            <a:ext cx="2368481" cy="292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EF55292-3456-E5AA-1953-C13764FDF7A9}"/>
              </a:ext>
            </a:extLst>
          </p:cNvPr>
          <p:cNvSpPr/>
          <p:nvPr/>
        </p:nvSpPr>
        <p:spPr bwMode="auto">
          <a:xfrm>
            <a:off x="584404" y="4322210"/>
            <a:ext cx="1920127" cy="65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EC2E9BE-28E4-E28C-8F52-C95086AA4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30" t="4692" r="31367"/>
          <a:stretch/>
        </p:blipFill>
        <p:spPr>
          <a:xfrm>
            <a:off x="9104063" y="3358939"/>
            <a:ext cx="2752577" cy="2662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165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7" grpId="0" animBg="1"/>
      <p:bldP spid="1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88B21-E580-7D40-6C02-22CDDAB1D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359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133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B45F6-E9E5-7CDA-80FD-93568B179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16"/>
          <a:stretch/>
        </p:blipFill>
        <p:spPr>
          <a:xfrm>
            <a:off x="775011" y="1116015"/>
            <a:ext cx="11009621" cy="468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6A8498-E600-C452-A2C5-2A77F97FBB34}"/>
              </a:ext>
            </a:extLst>
          </p:cNvPr>
          <p:cNvSpPr/>
          <p:nvPr/>
        </p:nvSpPr>
        <p:spPr bwMode="auto">
          <a:xfrm>
            <a:off x="736176" y="1407587"/>
            <a:ext cx="5990244" cy="34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DD580-C27D-3689-BFB1-1DF30F78C98D}"/>
              </a:ext>
            </a:extLst>
          </p:cNvPr>
          <p:cNvSpPr/>
          <p:nvPr/>
        </p:nvSpPr>
        <p:spPr bwMode="auto">
          <a:xfrm>
            <a:off x="736176" y="2262866"/>
            <a:ext cx="9213520" cy="32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53B1EF-1F17-6B3D-88AB-0BDCAC78BB8D}"/>
              </a:ext>
            </a:extLst>
          </p:cNvPr>
          <p:cNvSpPr/>
          <p:nvPr/>
        </p:nvSpPr>
        <p:spPr bwMode="auto">
          <a:xfrm>
            <a:off x="736176" y="3108427"/>
            <a:ext cx="8028264" cy="456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5F1FBB-A892-938F-C902-232E8A49F7E8}"/>
              </a:ext>
            </a:extLst>
          </p:cNvPr>
          <p:cNvSpPr/>
          <p:nvPr/>
        </p:nvSpPr>
        <p:spPr bwMode="auto">
          <a:xfrm>
            <a:off x="736176" y="3953988"/>
            <a:ext cx="6320339" cy="349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2FB3B5-372A-CA4A-2679-A649085F58ED}"/>
              </a:ext>
            </a:extLst>
          </p:cNvPr>
          <p:cNvSpPr/>
          <p:nvPr/>
        </p:nvSpPr>
        <p:spPr bwMode="auto">
          <a:xfrm>
            <a:off x="736174" y="4760672"/>
            <a:ext cx="6320339" cy="767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0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B45F6-E9E5-7CDA-80FD-93568B1790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84"/>
          <a:stretch/>
        </p:blipFill>
        <p:spPr>
          <a:xfrm>
            <a:off x="695400" y="1268760"/>
            <a:ext cx="11009621" cy="294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3D61184-BC9C-106E-E186-6FB567053B53}"/>
              </a:ext>
            </a:extLst>
          </p:cNvPr>
          <p:cNvSpPr/>
          <p:nvPr/>
        </p:nvSpPr>
        <p:spPr bwMode="auto">
          <a:xfrm>
            <a:off x="471773" y="1497370"/>
            <a:ext cx="3247022" cy="767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BB40B16-826A-309D-66A7-5586C75FE933}"/>
              </a:ext>
            </a:extLst>
          </p:cNvPr>
          <p:cNvSpPr/>
          <p:nvPr/>
        </p:nvSpPr>
        <p:spPr bwMode="auto">
          <a:xfrm>
            <a:off x="656565" y="2770569"/>
            <a:ext cx="5398015" cy="34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3C0660D-295E-A9CA-E565-396B1580CBF9}"/>
              </a:ext>
            </a:extLst>
          </p:cNvPr>
          <p:cNvSpPr/>
          <p:nvPr/>
        </p:nvSpPr>
        <p:spPr bwMode="auto">
          <a:xfrm>
            <a:off x="656565" y="3616129"/>
            <a:ext cx="2689298" cy="427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60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A905EA-911F-71C5-1269-1D588EDBD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30" y="805842"/>
            <a:ext cx="9839066" cy="600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3D948-2513-51A7-04DA-CF46717983D0}"/>
              </a:ext>
            </a:extLst>
          </p:cNvPr>
          <p:cNvSpPr/>
          <p:nvPr/>
        </p:nvSpPr>
        <p:spPr bwMode="auto">
          <a:xfrm>
            <a:off x="686724" y="1022877"/>
            <a:ext cx="8407456" cy="321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BDAFB6-B229-CCA2-3322-D78088B4F62A}"/>
              </a:ext>
            </a:extLst>
          </p:cNvPr>
          <p:cNvSpPr/>
          <p:nvPr/>
        </p:nvSpPr>
        <p:spPr bwMode="auto">
          <a:xfrm>
            <a:off x="686724" y="1778159"/>
            <a:ext cx="6758936" cy="312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633974-FC83-8490-F1F3-301698677A5E}"/>
              </a:ext>
            </a:extLst>
          </p:cNvPr>
          <p:cNvSpPr/>
          <p:nvPr/>
        </p:nvSpPr>
        <p:spPr bwMode="auto">
          <a:xfrm>
            <a:off x="686724" y="2546726"/>
            <a:ext cx="8645838" cy="29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149FFA-DF15-562F-8F4D-6184AD65A366}"/>
              </a:ext>
            </a:extLst>
          </p:cNvPr>
          <p:cNvSpPr/>
          <p:nvPr/>
        </p:nvSpPr>
        <p:spPr bwMode="auto">
          <a:xfrm>
            <a:off x="686724" y="3293328"/>
            <a:ext cx="9058188" cy="325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9CF288-49E9-F20D-FA38-4DACCDE909C7}"/>
              </a:ext>
            </a:extLst>
          </p:cNvPr>
          <p:cNvSpPr/>
          <p:nvPr/>
        </p:nvSpPr>
        <p:spPr bwMode="auto">
          <a:xfrm>
            <a:off x="686724" y="4061370"/>
            <a:ext cx="9396864" cy="156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A6DDDA3-E36D-8055-4647-7ACD3B1FDDF7}"/>
              </a:ext>
            </a:extLst>
          </p:cNvPr>
          <p:cNvSpPr/>
          <p:nvPr/>
        </p:nvSpPr>
        <p:spPr bwMode="auto">
          <a:xfrm>
            <a:off x="686724" y="5971279"/>
            <a:ext cx="6385849" cy="581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63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2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50CDF9-76BB-97B3-D923-A6B18837B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0800000" cy="2716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159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5F702-0C25-CCD9-A810-907C5A361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3BCBF5-2BF0-9579-B855-8922D18368C6}"/>
              </a:ext>
            </a:extLst>
          </p:cNvPr>
          <p:cNvSpPr/>
          <p:nvPr/>
        </p:nvSpPr>
        <p:spPr bwMode="auto">
          <a:xfrm>
            <a:off x="10529523" y="2192704"/>
            <a:ext cx="266666" cy="2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91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4C4A9-EADD-E132-A3B6-DDF5A05B3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36712"/>
            <a:ext cx="11509629" cy="567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8280C7-5394-5FCD-1510-6CA36168F64B}"/>
              </a:ext>
            </a:extLst>
          </p:cNvPr>
          <p:cNvSpPr/>
          <p:nvPr/>
        </p:nvSpPr>
        <p:spPr bwMode="auto">
          <a:xfrm>
            <a:off x="3431704" y="5706074"/>
            <a:ext cx="892614" cy="484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8B56D-F276-A70C-FE15-8131BF808CDC}"/>
              </a:ext>
            </a:extLst>
          </p:cNvPr>
          <p:cNvSpPr/>
          <p:nvPr/>
        </p:nvSpPr>
        <p:spPr bwMode="auto">
          <a:xfrm>
            <a:off x="8256240" y="5775262"/>
            <a:ext cx="792088" cy="390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51F0BE6-B5D4-54A5-161C-AABF9D8978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14" b="5428"/>
          <a:stretch/>
        </p:blipFill>
        <p:spPr>
          <a:xfrm>
            <a:off x="5015880" y="4336366"/>
            <a:ext cx="2160240" cy="1437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321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2F483-F8C8-49EF-F4E5-77DC24AC2D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8FF47-A615-6180-7ED7-174983787E5F}"/>
              </a:ext>
            </a:extLst>
          </p:cNvPr>
          <p:cNvSpPr/>
          <p:nvPr/>
        </p:nvSpPr>
        <p:spPr bwMode="auto">
          <a:xfrm>
            <a:off x="3434285" y="3082684"/>
            <a:ext cx="428571" cy="28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1F0BE6-B5D4-54A5-161C-AABF9D8978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658"/>
          <a:stretch/>
        </p:blipFill>
        <p:spPr>
          <a:xfrm>
            <a:off x="2423592" y="3933056"/>
            <a:ext cx="7248808" cy="233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20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4DD12-0409-AC4D-EC0C-04F253FC28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" b="2338"/>
          <a:stretch/>
        </p:blipFill>
        <p:spPr>
          <a:xfrm>
            <a:off x="695400" y="694328"/>
            <a:ext cx="9649072" cy="6087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296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B2FC0-DEFE-06EC-11B9-4D51D68142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"/>
          <a:stretch/>
        </p:blipFill>
        <p:spPr>
          <a:xfrm>
            <a:off x="761709" y="1052736"/>
            <a:ext cx="11008712" cy="3232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AB34DD12-0409-AC4D-EC0C-04F253FC28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6" t="63624" r="35381" b="2338"/>
          <a:stretch/>
        </p:blipFill>
        <p:spPr>
          <a:xfrm>
            <a:off x="8544272" y="2851042"/>
            <a:ext cx="2952328" cy="210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F978F34-71C0-5590-252B-13E7B53E52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53" b="66620"/>
          <a:stretch/>
        </p:blipFill>
        <p:spPr>
          <a:xfrm>
            <a:off x="759036" y="4284969"/>
            <a:ext cx="11025596" cy="1592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759036" y="1058915"/>
            <a:ext cx="9464449" cy="43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756215" y="1995100"/>
            <a:ext cx="6830015" cy="43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751585" y="2838511"/>
            <a:ext cx="6830015" cy="43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500171" y="3774696"/>
            <a:ext cx="6830015" cy="439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500171" y="4356139"/>
            <a:ext cx="6830015" cy="4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500171" y="5196924"/>
            <a:ext cx="6830015" cy="4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7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AB34DD12-0409-AC4D-EC0C-04F253FC28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06" t="63624" r="35381" b="2338"/>
          <a:stretch/>
        </p:blipFill>
        <p:spPr>
          <a:xfrm>
            <a:off x="8544272" y="2635018"/>
            <a:ext cx="2952328" cy="210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F978F34-71C0-5590-252B-13E7B53E52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3380" r="-153"/>
          <a:stretch/>
        </p:blipFill>
        <p:spPr>
          <a:xfrm>
            <a:off x="695400" y="1331188"/>
            <a:ext cx="11025596" cy="3177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177671" y="1498436"/>
            <a:ext cx="6830015" cy="4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225668" y="2331957"/>
            <a:ext cx="6830015" cy="481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B0F62D-2261-3500-D21E-94D264F5608D}"/>
              </a:ext>
            </a:extLst>
          </p:cNvPr>
          <p:cNvSpPr/>
          <p:nvPr/>
        </p:nvSpPr>
        <p:spPr bwMode="auto">
          <a:xfrm>
            <a:off x="225668" y="3179778"/>
            <a:ext cx="6830015" cy="1329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91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70385-629D-03B8-310A-41B5175CD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4533"/>
            <a:ext cx="8504768" cy="607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54F217-F08A-E9DE-DA85-A584A7D68044}"/>
              </a:ext>
            </a:extLst>
          </p:cNvPr>
          <p:cNvSpPr/>
          <p:nvPr/>
        </p:nvSpPr>
        <p:spPr bwMode="auto">
          <a:xfrm>
            <a:off x="6600056" y="4293096"/>
            <a:ext cx="720080" cy="32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AA845-75F4-7B0F-5BD9-1E998E99B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95480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674181-77DE-F4DB-4567-9DD6595B97F8}"/>
              </a:ext>
            </a:extLst>
          </p:cNvPr>
          <p:cNvSpPr/>
          <p:nvPr/>
        </p:nvSpPr>
        <p:spPr bwMode="auto">
          <a:xfrm>
            <a:off x="9262112" y="4575659"/>
            <a:ext cx="294693" cy="26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80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E408DAA-B2B6-4A75-4F98-E43CA94A4C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92"/>
          <a:stretch/>
        </p:blipFill>
        <p:spPr>
          <a:xfrm>
            <a:off x="623392" y="980728"/>
            <a:ext cx="11017224" cy="473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EC0EB73-66EF-FCEF-4663-2E1F60859C49}"/>
              </a:ext>
            </a:extLst>
          </p:cNvPr>
          <p:cNvSpPr/>
          <p:nvPr/>
        </p:nvSpPr>
        <p:spPr bwMode="auto">
          <a:xfrm>
            <a:off x="10488488" y="2908608"/>
            <a:ext cx="504056" cy="52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5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08DAA-B2B6-4A75-4F98-E43CA94A4C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8"/>
          <a:stretch/>
        </p:blipFill>
        <p:spPr>
          <a:xfrm>
            <a:off x="623392" y="908720"/>
            <a:ext cx="10800000" cy="2712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B9AA6-552F-ABF7-8588-EAD0F0C4E572}"/>
              </a:ext>
            </a:extLst>
          </p:cNvPr>
          <p:cNvSpPr/>
          <p:nvPr/>
        </p:nvSpPr>
        <p:spPr bwMode="auto">
          <a:xfrm>
            <a:off x="10272464" y="1169689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81A9493F-4E1F-FD52-1B57-ADC4CE561B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705695"/>
            <a:ext cx="10800000" cy="265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F8581D-EF4D-CE1C-7222-C068048545B8}"/>
              </a:ext>
            </a:extLst>
          </p:cNvPr>
          <p:cNvSpPr/>
          <p:nvPr/>
        </p:nvSpPr>
        <p:spPr bwMode="auto">
          <a:xfrm>
            <a:off x="10413868" y="4040075"/>
            <a:ext cx="295238" cy="29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61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833F8-33CF-5E80-D222-463C96749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2103"/>
            <a:ext cx="10560576" cy="604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443502-9352-B9F2-0412-0931DF9D758F}"/>
              </a:ext>
            </a:extLst>
          </p:cNvPr>
          <p:cNvSpPr/>
          <p:nvPr/>
        </p:nvSpPr>
        <p:spPr bwMode="auto">
          <a:xfrm>
            <a:off x="10200456" y="2564904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2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455E1-1F58-68F3-A30A-7066BD52B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20" y="855369"/>
            <a:ext cx="10800000" cy="3129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FCF47F-D448-9E4E-BEEE-F554DFDB0E93}"/>
              </a:ext>
            </a:extLst>
          </p:cNvPr>
          <p:cNvSpPr/>
          <p:nvPr/>
        </p:nvSpPr>
        <p:spPr bwMode="auto">
          <a:xfrm>
            <a:off x="10289624" y="2067287"/>
            <a:ext cx="342858" cy="29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7A18EC-6BB3-A462-EE05-77A9F62C5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1" r="83114" b="8793"/>
          <a:stretch/>
        </p:blipFill>
        <p:spPr>
          <a:xfrm>
            <a:off x="4583832" y="3717032"/>
            <a:ext cx="1823680" cy="295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467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</Words>
  <Application>Microsoft Office PowerPoint</Application>
  <PresentationFormat>宽屏</PresentationFormat>
  <Paragraphs>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50</cp:revision>
  <dcterms:created xsi:type="dcterms:W3CDTF">2015-09-16T06:52:26Z</dcterms:created>
  <dcterms:modified xsi:type="dcterms:W3CDTF">2023-10-19T10:58:42Z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