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4" r:id="rId6"/>
    <p:sldId id="375" r:id="rId7"/>
    <p:sldId id="377" r:id="rId8"/>
    <p:sldId id="379" r:id="rId9"/>
    <p:sldId id="381" r:id="rId10"/>
    <p:sldId id="383" r:id="rId11"/>
    <p:sldId id="384" r:id="rId12"/>
    <p:sldId id="385" r:id="rId13"/>
    <p:sldId id="386" r:id="rId14"/>
    <p:sldId id="395" r:id="rId15"/>
    <p:sldId id="388" r:id="rId16"/>
    <p:sldId id="39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6.bin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29.bin"/><Relationship Id="rId4" Type="http://schemas.openxmlformats.org/officeDocument/2006/relationships/image" Target="../media/image2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9" name="yt_shape_11179"/>
          <p:cNvSpPr txBox="1"/>
          <p:nvPr/>
        </p:nvSpPr>
        <p:spPr>
          <a:xfrm>
            <a:off x="540000" y="846255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178" name="yt_image_1117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46255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1" name="yt_shape_11181"/>
          <p:cNvSpPr txBox="1"/>
          <p:nvPr/>
        </p:nvSpPr>
        <p:spPr>
          <a:xfrm>
            <a:off x="540000" y="1543838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上，并且两边都与圆还有另一个公共点的角叫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圆周角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82" name="yt_shape_11182"/>
          <p:cNvSpPr txBox="1"/>
          <p:nvPr/>
        </p:nvSpPr>
        <p:spPr>
          <a:xfrm>
            <a:off x="540000" y="2023141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一条弧所对的圆周角等于它所对圆心角的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83" name="yt_shape_11183"/>
          <p:cNvSpPr txBox="1"/>
          <p:nvPr/>
        </p:nvSpPr>
        <p:spPr>
          <a:xfrm>
            <a:off x="540119" y="25024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在同圆或等圆中，同弧或等弧所对的圆周角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，相等的圆周角所对的弧也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84" name="yt_shape_11184"/>
          <p:cNvSpPr txBox="1"/>
          <p:nvPr/>
        </p:nvSpPr>
        <p:spPr>
          <a:xfrm>
            <a:off x="540000" y="3461879"/>
            <a:ext cx="99722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半圆或直径所对的圆周角是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的圆周角所对的弦是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577497-1280-7358-5B18-1166D4FB2C32}"/>
              </a:ext>
            </a:extLst>
          </p:cNvPr>
          <p:cNvSpPr txBox="1"/>
          <p:nvPr/>
        </p:nvSpPr>
        <p:spPr>
          <a:xfrm>
            <a:off x="1897789" y="149703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41E7E8-3A64-703D-C80A-BF6EFDBE7193}"/>
              </a:ext>
            </a:extLst>
          </p:cNvPr>
          <p:cNvSpPr txBox="1"/>
          <p:nvPr/>
        </p:nvSpPr>
        <p:spPr>
          <a:xfrm>
            <a:off x="8908189" y="149703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圆周角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1F2E77-F2C9-ACDC-DBC6-5AE79D6B0677}"/>
              </a:ext>
            </a:extLst>
          </p:cNvPr>
          <p:cNvSpPr txBox="1"/>
          <p:nvPr/>
        </p:nvSpPr>
        <p:spPr>
          <a:xfrm>
            <a:off x="6469789" y="197633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555484-534D-4CD0-21CF-00D40A89544D}"/>
              </a:ext>
            </a:extLst>
          </p:cNvPr>
          <p:cNvSpPr txBox="1"/>
          <p:nvPr/>
        </p:nvSpPr>
        <p:spPr>
          <a:xfrm>
            <a:off x="6774707" y="245563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306ED4-931C-56CD-E8CD-672A20E070F6}"/>
              </a:ext>
            </a:extLst>
          </p:cNvPr>
          <p:cNvSpPr txBox="1"/>
          <p:nvPr/>
        </p:nvSpPr>
        <p:spPr>
          <a:xfrm>
            <a:off x="1059708" y="29311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174A75-4454-79EC-1D26-D00382B32423}"/>
              </a:ext>
            </a:extLst>
          </p:cNvPr>
          <p:cNvSpPr txBox="1"/>
          <p:nvPr/>
        </p:nvSpPr>
        <p:spPr>
          <a:xfrm>
            <a:off x="4640989" y="341507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7A2601-50C5-47AC-AA99-6E532D9E33AB}"/>
              </a:ext>
            </a:extLst>
          </p:cNvPr>
          <p:cNvSpPr txBox="1"/>
          <p:nvPr/>
        </p:nvSpPr>
        <p:spPr>
          <a:xfrm>
            <a:off x="9335226" y="341507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8" name="yt_shape_11248"/>
          <p:cNvSpPr txBox="1"/>
          <p:nvPr/>
        </p:nvSpPr>
        <p:spPr>
          <a:xfrm>
            <a:off x="540000" y="836712"/>
            <a:ext cx="8317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pic>
        <p:nvPicPr>
          <p:cNvPr id="11249" name="yt_image_1124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265227"/>
            <a:ext cx="2334909" cy="210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1" name="yt_shape_11251"/>
          <p:cNvSpPr txBox="1"/>
          <p:nvPr/>
        </p:nvSpPr>
        <p:spPr>
          <a:xfrm>
            <a:off x="540000" y="1268760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1252" name="yt_shape_11252"/>
          <p:cNvSpPr txBox="1"/>
          <p:nvPr/>
        </p:nvSpPr>
        <p:spPr>
          <a:xfrm>
            <a:off x="540000" y="1748063"/>
            <a:ext cx="60000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53" name="yt_shape_11253"/>
          <p:cNvSpPr txBox="1"/>
          <p:nvPr/>
        </p:nvSpPr>
        <p:spPr>
          <a:xfrm>
            <a:off x="540000" y="2227366"/>
            <a:ext cx="6333465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D13482-FA87-AB78-4F84-5CBB04FD87D9}"/>
              </a:ext>
            </a:extLst>
          </p:cNvPr>
          <p:cNvSpPr txBox="1"/>
          <p:nvPr/>
        </p:nvSpPr>
        <p:spPr>
          <a:xfrm>
            <a:off x="449989" y="2180560"/>
            <a:ext cx="645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97DA21-4356-2C79-981D-13861DFBA7F3}"/>
              </a:ext>
            </a:extLst>
          </p:cNvPr>
          <p:cNvSpPr txBox="1"/>
          <p:nvPr/>
        </p:nvSpPr>
        <p:spPr>
          <a:xfrm>
            <a:off x="449989" y="2656048"/>
            <a:ext cx="509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9AE38A-368C-D722-3D7B-876E3FA948F0}"/>
              </a:ext>
            </a:extLst>
          </p:cNvPr>
          <p:cNvSpPr txBox="1"/>
          <p:nvPr/>
        </p:nvSpPr>
        <p:spPr>
          <a:xfrm>
            <a:off x="449989" y="3131536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254"/>
          <p:cNvSpPr txBox="1"/>
          <p:nvPr/>
        </p:nvSpPr>
        <p:spPr>
          <a:xfrm>
            <a:off x="540000" y="3669787"/>
            <a:ext cx="4789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256"/>
          <p:cNvSpPr txBox="1"/>
          <p:nvPr/>
        </p:nvSpPr>
        <p:spPr>
          <a:xfrm>
            <a:off x="5015450" y="4301454"/>
            <a:ext cx="1763240" cy="15038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en-US" altLang="zh-CN" sz="8350" b="0" i="0" u="none" spc="11662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" name="yt_image_1125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03730" y="4241600"/>
            <a:ext cx="1744183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258"/>
          <p:cNvSpPr txBox="1"/>
          <p:nvPr/>
        </p:nvSpPr>
        <p:spPr>
          <a:xfrm>
            <a:off x="540000" y="4183732"/>
            <a:ext cx="2242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259"/>
          <p:cNvSpPr txBox="1"/>
          <p:nvPr/>
        </p:nvSpPr>
        <p:spPr>
          <a:xfrm>
            <a:off x="540000" y="4663035"/>
            <a:ext cx="60882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1260"/>
          <p:cNvSpPr txBox="1"/>
          <p:nvPr/>
        </p:nvSpPr>
        <p:spPr>
          <a:xfrm>
            <a:off x="540000" y="5142338"/>
            <a:ext cx="22522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85486F9-82E7-3272-0097-623D8E7C6B08}"/>
              </a:ext>
            </a:extLst>
          </p:cNvPr>
          <p:cNvSpPr txBox="1"/>
          <p:nvPr/>
        </p:nvSpPr>
        <p:spPr>
          <a:xfrm>
            <a:off x="449989" y="3622981"/>
            <a:ext cx="4923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AC8AF73-34EF-8685-80A4-56373116A10F}"/>
              </a:ext>
            </a:extLst>
          </p:cNvPr>
          <p:cNvSpPr txBox="1"/>
          <p:nvPr/>
        </p:nvSpPr>
        <p:spPr>
          <a:xfrm>
            <a:off x="449989" y="4136926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C1FB5E5-B873-1BCF-7BAB-D4013D1B689D}"/>
              </a:ext>
            </a:extLst>
          </p:cNvPr>
          <p:cNvSpPr txBox="1"/>
          <p:nvPr/>
        </p:nvSpPr>
        <p:spPr>
          <a:xfrm>
            <a:off x="449989" y="4616229"/>
            <a:ext cx="6209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8770549-3967-D35B-41B8-34E6A40408B9}"/>
              </a:ext>
            </a:extLst>
          </p:cNvPr>
          <p:cNvSpPr txBox="1"/>
          <p:nvPr/>
        </p:nvSpPr>
        <p:spPr>
          <a:xfrm>
            <a:off x="449989" y="5095532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1" name="yt_shape_11261"/>
          <p:cNvSpPr txBox="1"/>
          <p:nvPr/>
        </p:nvSpPr>
        <p:spPr>
          <a:xfrm>
            <a:off x="540000" y="908720"/>
            <a:ext cx="80198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62" name="yt_image_1126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337235"/>
            <a:ext cx="1760751" cy="2176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4" name="yt_shape_11264"/>
          <p:cNvSpPr txBox="1"/>
          <p:nvPr/>
        </p:nvSpPr>
        <p:spPr>
          <a:xfrm>
            <a:off x="540000" y="1412776"/>
            <a:ext cx="37269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1265" name="yt_shape_11265"/>
          <p:cNvSpPr txBox="1"/>
          <p:nvPr/>
        </p:nvSpPr>
        <p:spPr>
          <a:xfrm>
            <a:off x="540000" y="1892079"/>
            <a:ext cx="49484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66" name="yt_shape_11266"/>
              <p:cNvSpPr txBox="1"/>
              <p:nvPr/>
            </p:nvSpPr>
            <p:spPr>
              <a:xfrm>
                <a:off x="540000" y="2371382"/>
                <a:ext cx="4342535" cy="14666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266" name="yt_shape_112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71382"/>
                <a:ext cx="4342535" cy="1466620"/>
              </a:xfrm>
              <a:prstGeom prst="rect">
                <a:avLst/>
              </a:prstGeom>
              <a:blipFill>
                <a:blip r:embed="rId3"/>
                <a:stretch>
                  <a:fillRect l="-4354" t="-3320" r="-3371" b="-1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589718-D62F-E97A-E96B-4FD1CA49E4DC}"/>
              </a:ext>
            </a:extLst>
          </p:cNvPr>
          <p:cNvSpPr txBox="1"/>
          <p:nvPr/>
        </p:nvSpPr>
        <p:spPr>
          <a:xfrm>
            <a:off x="449989" y="2324576"/>
            <a:ext cx="448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61B6FF-733E-41E4-30A9-3B241DE2AAF4}"/>
                  </a:ext>
                </a:extLst>
              </p:cNvPr>
              <p:cNvSpPr txBox="1"/>
              <p:nvPr/>
            </p:nvSpPr>
            <p:spPr>
              <a:xfrm>
                <a:off x="449989" y="2800064"/>
                <a:ext cx="168198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61B6FF-733E-41E4-30A9-3B241DE2A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00064"/>
                <a:ext cx="1681988" cy="646189"/>
              </a:xfrm>
              <a:prstGeom prst="rect">
                <a:avLst/>
              </a:prstGeom>
              <a:blipFill>
                <a:blip r:embed="rId4"/>
                <a:stretch>
                  <a:fillRect l="-5797" r="-5797" b="-1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1B3022D-3C5B-22D8-CA53-F1D7A6654F98}"/>
              </a:ext>
            </a:extLst>
          </p:cNvPr>
          <p:cNvSpPr txBox="1"/>
          <p:nvPr/>
        </p:nvSpPr>
        <p:spPr>
          <a:xfrm>
            <a:off x="2060954" y="2827034"/>
            <a:ext cx="227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1268"/>
          <p:cNvSpPr txBox="1"/>
          <p:nvPr/>
        </p:nvSpPr>
        <p:spPr>
          <a:xfrm>
            <a:off x="540000" y="1998789"/>
            <a:ext cx="65835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270"/>
          <p:cNvSpPr txBox="1"/>
          <p:nvPr/>
        </p:nvSpPr>
        <p:spPr>
          <a:xfrm>
            <a:off x="5171327" y="2630456"/>
            <a:ext cx="1448282" cy="15938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50" b="0" i="0" u="none" spc="-885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850" b="0" i="0" u="none" spc="9081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" name="yt_image_1126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4576" y="4471639"/>
            <a:ext cx="1432429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1272"/>
          <p:cNvSpPr txBox="1"/>
          <p:nvPr/>
        </p:nvSpPr>
        <p:spPr>
          <a:xfrm>
            <a:off x="540000" y="4408098"/>
            <a:ext cx="19572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273"/>
          <p:cNvSpPr txBox="1"/>
          <p:nvPr/>
        </p:nvSpPr>
        <p:spPr>
          <a:xfrm>
            <a:off x="540000" y="4887401"/>
            <a:ext cx="42142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1274"/>
          <p:cNvSpPr txBox="1"/>
          <p:nvPr/>
        </p:nvSpPr>
        <p:spPr>
          <a:xfrm>
            <a:off x="540000" y="5366704"/>
            <a:ext cx="4804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1275"/>
              <p:cNvSpPr txBox="1"/>
              <p:nvPr/>
            </p:nvSpPr>
            <p:spPr>
              <a:xfrm>
                <a:off x="540000" y="5846007"/>
                <a:ext cx="2988575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6" name="yt_shape_11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46007"/>
                <a:ext cx="2988575" cy="478721"/>
              </a:xfrm>
              <a:prstGeom prst="rect">
                <a:avLst/>
              </a:prstGeom>
              <a:blipFill>
                <a:blip r:embed="rId6"/>
                <a:stretch>
                  <a:fillRect l="-6327" t="-2532" r="-5306" b="-36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yt_shape_11277"/>
          <p:cNvSpPr txBox="1"/>
          <p:nvPr/>
        </p:nvSpPr>
        <p:spPr>
          <a:xfrm>
            <a:off x="540000" y="6375516"/>
            <a:ext cx="35811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9F59450-56C2-7AC7-C5A3-3AFAE531C694}"/>
              </a:ext>
            </a:extLst>
          </p:cNvPr>
          <p:cNvSpPr txBox="1"/>
          <p:nvPr/>
        </p:nvSpPr>
        <p:spPr>
          <a:xfrm>
            <a:off x="239773" y="3356992"/>
            <a:ext cx="6699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黑体" pitchFamily="24"/>
              <a:cs typeface="宋体" pitchFamily="24"/>
            </a:endParaRPr>
          </a:p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 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A7BAE72-E9E1-93CA-F15E-586D1C41BEA6}"/>
              </a:ext>
            </a:extLst>
          </p:cNvPr>
          <p:cNvSpPr txBox="1"/>
          <p:nvPr/>
        </p:nvSpPr>
        <p:spPr>
          <a:xfrm>
            <a:off x="449989" y="4361292"/>
            <a:ext cx="2118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8F0AA2C-B9FF-FADD-598A-87BF62AE16AC}"/>
              </a:ext>
            </a:extLst>
          </p:cNvPr>
          <p:cNvSpPr txBox="1"/>
          <p:nvPr/>
        </p:nvSpPr>
        <p:spPr>
          <a:xfrm>
            <a:off x="449989" y="4840595"/>
            <a:ext cx="4353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1F4980A-C958-2803-F060-BB8B4792D869}"/>
              </a:ext>
            </a:extLst>
          </p:cNvPr>
          <p:cNvSpPr txBox="1"/>
          <p:nvPr/>
        </p:nvSpPr>
        <p:spPr>
          <a:xfrm>
            <a:off x="449989" y="5319898"/>
            <a:ext cx="493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07B26DC-D597-CA0F-766A-19F618F9E31A}"/>
                  </a:ext>
                </a:extLst>
              </p:cNvPr>
              <p:cNvSpPr txBox="1"/>
              <p:nvPr/>
            </p:nvSpPr>
            <p:spPr>
              <a:xfrm>
                <a:off x="449989" y="5799201"/>
                <a:ext cx="3139758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07B26DC-D597-CA0F-766A-19F618F9E3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99201"/>
                <a:ext cx="3139758" cy="567703"/>
              </a:xfrm>
              <a:prstGeom prst="rect">
                <a:avLst/>
              </a:prstGeom>
              <a:blipFill>
                <a:blip r:embed="rId7"/>
                <a:stretch>
                  <a:fillRect l="-3107" r="-3107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1564B631-A4E0-6656-231E-E73000FC7DE5}"/>
              </a:ext>
            </a:extLst>
          </p:cNvPr>
          <p:cNvSpPr txBox="1"/>
          <p:nvPr/>
        </p:nvSpPr>
        <p:spPr>
          <a:xfrm>
            <a:off x="449989" y="6328710"/>
            <a:ext cx="372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yt_shape_11279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78" name="yt_image_11278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81" name="yt_shape_11281"/>
              <p:cNvSpPr txBox="1"/>
              <p:nvPr/>
            </p:nvSpPr>
            <p:spPr>
              <a:xfrm>
                <a:off x="540119" y="1534295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的内接三角形，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是优弧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重合），设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81" name="yt_shape_112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4295"/>
                <a:ext cx="11111999" cy="986489"/>
              </a:xfrm>
              <a:prstGeom prst="rect">
                <a:avLst/>
              </a:prstGeom>
              <a:blipFill>
                <a:blip r:embed="rId3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83" name="yt_image_11283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5486" y="2774240"/>
            <a:ext cx="2296632" cy="219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85" name="yt_shape_11285"/>
          <p:cNvSpPr txBox="1"/>
          <p:nvPr/>
        </p:nvSpPr>
        <p:spPr>
          <a:xfrm>
            <a:off x="540000" y="2636912"/>
            <a:ext cx="4286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7" name="yt_shape_11287"/>
          <p:cNvSpPr txBox="1"/>
          <p:nvPr/>
        </p:nvSpPr>
        <p:spPr>
          <a:xfrm>
            <a:off x="540000" y="3115766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289"/>
          <p:cNvSpPr txBox="1"/>
          <p:nvPr/>
        </p:nvSpPr>
        <p:spPr>
          <a:xfrm>
            <a:off x="5263322" y="3747433"/>
            <a:ext cx="1260858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00" b="0" i="0" u="none" spc="8182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128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63322" y="3747433"/>
            <a:ext cx="1248440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1291"/>
          <p:cNvSpPr txBox="1"/>
          <p:nvPr/>
        </p:nvSpPr>
        <p:spPr>
          <a:xfrm>
            <a:off x="540000" y="5114666"/>
            <a:ext cx="39433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292"/>
          <p:cNvSpPr txBox="1"/>
          <p:nvPr/>
        </p:nvSpPr>
        <p:spPr>
          <a:xfrm>
            <a:off x="540000" y="5593969"/>
            <a:ext cx="57225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1293"/>
              <p:cNvSpPr txBox="1"/>
              <p:nvPr/>
            </p:nvSpPr>
            <p:spPr>
              <a:xfrm>
                <a:off x="540000" y="6073272"/>
                <a:ext cx="344164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1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73272"/>
                <a:ext cx="3441648" cy="638893"/>
              </a:xfrm>
              <a:prstGeom prst="rect">
                <a:avLst/>
              </a:prstGeom>
              <a:blipFill>
                <a:blip r:embed="rId6"/>
                <a:stretch>
                  <a:fillRect l="-5496" r="-443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5161908-1CB8-F8DE-A21E-33ED7F91A933}"/>
              </a:ext>
            </a:extLst>
          </p:cNvPr>
          <p:cNvSpPr txBox="1"/>
          <p:nvPr/>
        </p:nvSpPr>
        <p:spPr>
          <a:xfrm>
            <a:off x="449989" y="3068960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D620B7-AAF2-12B5-32E4-6594E9CF7DFF}"/>
              </a:ext>
            </a:extLst>
          </p:cNvPr>
          <p:cNvSpPr txBox="1"/>
          <p:nvPr/>
        </p:nvSpPr>
        <p:spPr>
          <a:xfrm>
            <a:off x="449989" y="5067860"/>
            <a:ext cx="4085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2167176-3ACF-5CB5-3C1B-8D084C25A8DC}"/>
              </a:ext>
            </a:extLst>
          </p:cNvPr>
          <p:cNvSpPr txBox="1"/>
          <p:nvPr/>
        </p:nvSpPr>
        <p:spPr>
          <a:xfrm>
            <a:off x="449989" y="5547163"/>
            <a:ext cx="584727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BF4DD6F-4C27-1CE3-0538-C57607BF5B55}"/>
                  </a:ext>
                </a:extLst>
              </p:cNvPr>
              <p:cNvSpPr txBox="1"/>
              <p:nvPr/>
            </p:nvSpPr>
            <p:spPr>
              <a:xfrm>
                <a:off x="449989" y="6026466"/>
                <a:ext cx="35884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EBF4DD6F-4C27-1CE3-0538-C57607BF5B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26466"/>
                <a:ext cx="3588448" cy="726326"/>
              </a:xfrm>
              <a:prstGeom prst="rect">
                <a:avLst/>
              </a:prstGeom>
              <a:blipFill>
                <a:blip r:embed="rId7"/>
                <a:stretch>
                  <a:fillRect l="-2721" r="-272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540000" y="827460"/>
            <a:ext cx="54710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）猜想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之间的关系，并给予证明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1295"/>
              <p:cNvSpPr txBox="1"/>
              <p:nvPr/>
            </p:nvSpPr>
            <p:spPr>
              <a:xfrm>
                <a:off x="540000" y="1291958"/>
                <a:ext cx="6403997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之间的关系是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" name="yt_shape_11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91958"/>
                <a:ext cx="6403997" cy="2546916"/>
              </a:xfrm>
              <a:prstGeom prst="rect">
                <a:avLst/>
              </a:prstGeom>
              <a:blipFill>
                <a:blip r:embed="rId2"/>
                <a:stretch>
                  <a:fillRect l="-2952" t="-2153" r="-1714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7B719EE-0E04-BAE7-5A6F-4292F3EC0831}"/>
              </a:ext>
            </a:extLst>
          </p:cNvPr>
          <p:cNvSpPr txBox="1"/>
          <p:nvPr/>
        </p:nvSpPr>
        <p:spPr>
          <a:xfrm>
            <a:off x="449989" y="1245152"/>
            <a:ext cx="481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之间的关系是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7C5C3EE-8A8F-6934-8CA5-8D05A1682028}"/>
              </a:ext>
            </a:extLst>
          </p:cNvPr>
          <p:cNvSpPr txBox="1"/>
          <p:nvPr/>
        </p:nvSpPr>
        <p:spPr>
          <a:xfrm>
            <a:off x="449989" y="1720640"/>
            <a:ext cx="599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944893-D8A2-A769-BE4C-A3004A0AA101}"/>
              </a:ext>
            </a:extLst>
          </p:cNvPr>
          <p:cNvSpPr txBox="1"/>
          <p:nvPr/>
        </p:nvSpPr>
        <p:spPr>
          <a:xfrm>
            <a:off x="449989" y="2196128"/>
            <a:ext cx="6476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128B551-AE56-0108-397C-E43B5373DAF0}"/>
                  </a:ext>
                </a:extLst>
              </p:cNvPr>
              <p:cNvSpPr txBox="1"/>
              <p:nvPr/>
            </p:nvSpPr>
            <p:spPr>
              <a:xfrm>
                <a:off x="449989" y="2671616"/>
                <a:ext cx="6522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128B551-AE56-0108-397C-E43B5373DA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616"/>
                <a:ext cx="6522148" cy="765061"/>
              </a:xfrm>
              <a:prstGeom prst="rect">
                <a:avLst/>
              </a:prstGeom>
              <a:blipFill>
                <a:blip r:embed="rId3"/>
                <a:stretch>
                  <a:fillRect l="-1495" r="-121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71550879-A1D0-1590-E5EC-FEF23AEAEF4C}"/>
              </a:ext>
            </a:extLst>
          </p:cNvPr>
          <p:cNvSpPr txBox="1"/>
          <p:nvPr/>
        </p:nvSpPr>
        <p:spPr>
          <a:xfrm>
            <a:off x="449989" y="3343065"/>
            <a:ext cx="191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0" name="yt_image_11288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80375" y="1245151"/>
            <a:ext cx="1989099" cy="2097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9" name="yt_shape_11299"/>
          <p:cNvSpPr txBox="1"/>
          <p:nvPr/>
        </p:nvSpPr>
        <p:spPr>
          <a:xfrm>
            <a:off x="3369962" y="90872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298" name="yt_image_11298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5811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1" name="yt_shape_11301"/>
          <p:cNvSpPr txBox="1"/>
          <p:nvPr/>
        </p:nvSpPr>
        <p:spPr>
          <a:xfrm>
            <a:off x="5018782" y="1387145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巧作直径妙解题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02" name="yt_shape_11302"/>
              <p:cNvSpPr txBox="1"/>
              <p:nvPr/>
            </p:nvSpPr>
            <p:spPr>
              <a:xfrm>
                <a:off x="540000" y="1828564"/>
                <a:ext cx="1077711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02" name="yt_shape_113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8564"/>
                <a:ext cx="10777117" cy="466666"/>
              </a:xfrm>
              <a:prstGeom prst="rect">
                <a:avLst/>
              </a:prstGeom>
              <a:blipFill>
                <a:blip r:embed="rId3"/>
                <a:stretch>
                  <a:fillRect l="-1754" t="-5195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07" name="yt_shape_11307"/>
          <p:cNvSpPr txBox="1"/>
          <p:nvPr/>
        </p:nvSpPr>
        <p:spPr>
          <a:xfrm>
            <a:off x="540000" y="40770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04" name="yt_shape_11304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51432" y="2364337"/>
            <a:ext cx="1089135" cy="1640727"/>
            <a:chOff x="0" y="0"/>
            <a:chExt cx="1089135" cy="1640727"/>
          </a:xfrm>
        </p:grpSpPr>
        <p:pic>
          <p:nvPicPr>
            <p:cNvPr id="2" name="yt_image_11304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089135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06" name="yt_shape_11306"/>
            <p:cNvSpPr txBox="1"/>
            <p:nvPr/>
          </p:nvSpPr>
          <p:spPr>
            <a:xfrm>
              <a:off x="-64896" y="12807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35A931-4D87-D3DD-BA39-144ED77DC8DC}"/>
                  </a:ext>
                </a:extLst>
              </p:cNvPr>
              <p:cNvSpPr txBox="1"/>
              <p:nvPr/>
            </p:nvSpPr>
            <p:spPr>
              <a:xfrm>
                <a:off x="9916251" y="1700808"/>
                <a:ext cx="10057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35A931-4D87-D3DD-BA39-144ED77DC8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16251" y="1700808"/>
                <a:ext cx="1005713" cy="555765"/>
              </a:xfrm>
              <a:prstGeom prst="rect">
                <a:avLst/>
              </a:prstGeom>
              <a:blipFill>
                <a:blip r:embed="rId5"/>
                <a:stretch>
                  <a:fillRect l="-969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1308"/>
              <p:cNvSpPr txBox="1"/>
              <p:nvPr/>
            </p:nvSpPr>
            <p:spPr>
              <a:xfrm>
                <a:off x="540119" y="4077167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轴左侧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优弧上一点，则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" name="yt_shape_113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77167"/>
                <a:ext cx="11111999" cy="1201034"/>
              </a:xfrm>
              <a:prstGeom prst="rect">
                <a:avLst/>
              </a:prstGeom>
              <a:blipFill>
                <a:blip r:embed="rId6"/>
                <a:stretch>
                  <a:fillRect l="-1701" t="-4569" r="-768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1313"/>
          <p:cNvSpPr txBox="1"/>
          <p:nvPr/>
        </p:nvSpPr>
        <p:spPr>
          <a:xfrm>
            <a:off x="540000" y="72108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" name="yt_shape_11310" title="H_143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9830" y="4780603"/>
            <a:ext cx="1453534" cy="1816749"/>
            <a:chOff x="0" y="0"/>
            <a:chExt cx="1453534" cy="1816749"/>
          </a:xfrm>
        </p:grpSpPr>
        <p:pic>
          <p:nvPicPr>
            <p:cNvPr id="14" name="yt_image_11310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1453534" cy="1420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1312"/>
            <p:cNvSpPr txBox="1"/>
            <p:nvPr/>
          </p:nvSpPr>
          <p:spPr>
            <a:xfrm>
              <a:off x="117303" y="145674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F99A86A-AD3C-7061-34BD-D12079C56437}"/>
                  </a:ext>
                </a:extLst>
              </p:cNvPr>
              <p:cNvSpPr txBox="1"/>
              <p:nvPr/>
            </p:nvSpPr>
            <p:spPr>
              <a:xfrm>
                <a:off x="2345583" y="4365104"/>
                <a:ext cx="45478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F99A86A-AD3C-7061-34BD-D12079C56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5583" y="4365104"/>
                <a:ext cx="454788" cy="807543"/>
              </a:xfrm>
              <a:prstGeom prst="rect">
                <a:avLst/>
              </a:prstGeom>
              <a:blipFill>
                <a:blip r:embed="rId8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4" name="yt_shape_11314"/>
              <p:cNvSpPr txBox="1"/>
              <p:nvPr/>
            </p:nvSpPr>
            <p:spPr>
              <a:xfrm>
                <a:off x="540119" y="90872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（黑龙江省中考）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314" name="yt_shape_113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19" name="yt_shape_11319"/>
          <p:cNvSpPr txBox="1"/>
          <p:nvPr/>
        </p:nvSpPr>
        <p:spPr>
          <a:xfrm>
            <a:off x="540000" y="361369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16" name="yt_shape_11316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4332" y="1916832"/>
            <a:ext cx="1403334" cy="1646442"/>
            <a:chOff x="0" y="0"/>
            <a:chExt cx="1403334" cy="1646442"/>
          </a:xfrm>
        </p:grpSpPr>
        <p:pic>
          <p:nvPicPr>
            <p:cNvPr id="2" name="yt_image_11316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3334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18" name="yt_shape_11318"/>
            <p:cNvSpPr txBox="1"/>
            <p:nvPr/>
          </p:nvSpPr>
          <p:spPr>
            <a:xfrm>
              <a:off x="92203" y="12864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621059-A4AB-5418-CB82-4571C14F6FC0}"/>
                  </a:ext>
                </a:extLst>
              </p:cNvPr>
              <p:cNvSpPr txBox="1"/>
              <p:nvPr/>
            </p:nvSpPr>
            <p:spPr>
              <a:xfrm>
                <a:off x="7092207" y="1256452"/>
                <a:ext cx="5485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621059-A4AB-5418-CB82-4571C14F6F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07" y="1256452"/>
                <a:ext cx="548514" cy="5557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320"/>
              <p:cNvSpPr txBox="1"/>
              <p:nvPr/>
            </p:nvSpPr>
            <p:spPr>
              <a:xfrm>
                <a:off x="540119" y="3575194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上的一个动点，且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13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75194"/>
                <a:ext cx="11111999" cy="1201034"/>
              </a:xfrm>
              <a:prstGeom prst="rect">
                <a:avLst/>
              </a:prstGeom>
              <a:blipFill>
                <a:blip r:embed="rId5"/>
                <a:stretch>
                  <a:fillRect l="-1701" t="-404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325"/>
          <p:cNvSpPr txBox="1"/>
          <p:nvPr/>
        </p:nvSpPr>
        <p:spPr>
          <a:xfrm>
            <a:off x="540000" y="70270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1322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4833" y="4797152"/>
            <a:ext cx="1642332" cy="1997343"/>
            <a:chOff x="0" y="0"/>
            <a:chExt cx="1642332" cy="1997343"/>
          </a:xfrm>
        </p:grpSpPr>
        <p:pic>
          <p:nvPicPr>
            <p:cNvPr id="11" name="yt_image_11322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642332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324"/>
            <p:cNvSpPr txBox="1"/>
            <p:nvPr/>
          </p:nvSpPr>
          <p:spPr>
            <a:xfrm>
              <a:off x="211702" y="163734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F3F1205-125D-8384-9A6F-A4E4770F75EF}"/>
                  </a:ext>
                </a:extLst>
              </p:cNvPr>
              <p:cNvSpPr txBox="1"/>
              <p:nvPr/>
            </p:nvSpPr>
            <p:spPr>
              <a:xfrm>
                <a:off x="7019182" y="3861048"/>
                <a:ext cx="583375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F3F1205-125D-8384-9A6F-A4E4770F75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9182" y="3861048"/>
                <a:ext cx="583375" cy="80754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6" name="yt_shape_11186"/>
          <p:cNvSpPr txBox="1"/>
          <p:nvPr/>
        </p:nvSpPr>
        <p:spPr>
          <a:xfrm>
            <a:off x="540000" y="845149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185" name="yt_image_111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45149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8" name="yt_shape_11188"/>
          <p:cNvSpPr txBox="1"/>
          <p:nvPr/>
        </p:nvSpPr>
        <p:spPr>
          <a:xfrm>
            <a:off x="540000" y="1548446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圆周角的定义</a:t>
            </a:r>
          </a:p>
        </p:txBody>
      </p:sp>
      <p:sp>
        <p:nvSpPr>
          <p:cNvPr id="11189" name="yt_shape_11189"/>
          <p:cNvSpPr txBox="1"/>
          <p:nvPr/>
        </p:nvSpPr>
        <p:spPr>
          <a:xfrm>
            <a:off x="540000" y="2048011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下列四个图中，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是圆周角的是（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190" name="yt_image_1119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9099" y="2679678"/>
            <a:ext cx="47538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506251">
            <a:extLst>
              <a:ext uri="{FF2B5EF4-FFF2-40B4-BE49-F238E27FC236}">
                <a16:creationId xmlns:a16="http://schemas.microsoft.com/office/drawing/2014/main" id="{6FBFC9D6-EFDA-0CBC-0174-3B7C647DF9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8777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3E0E8B-147D-4C4C-FB39-ABF3DE2A587F}"/>
              </a:ext>
            </a:extLst>
          </p:cNvPr>
          <p:cNvSpPr txBox="1"/>
          <p:nvPr/>
        </p:nvSpPr>
        <p:spPr>
          <a:xfrm>
            <a:off x="5563327" y="20012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1192"/>
              <p:cNvSpPr txBox="1"/>
              <p:nvPr/>
            </p:nvSpPr>
            <p:spPr>
              <a:xfrm>
                <a:off x="540119" y="3988299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所对的圆周角有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所对的圆周角有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9" name="yt_shape_11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88299"/>
                <a:ext cx="11111999" cy="986489"/>
              </a:xfrm>
              <a:prstGeom prst="rect">
                <a:avLst/>
              </a:prstGeom>
              <a:blipFill>
                <a:blip r:embed="rId5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1197"/>
          <p:cNvSpPr txBox="1"/>
          <p:nvPr/>
        </p:nvSpPr>
        <p:spPr>
          <a:xfrm>
            <a:off x="540000" y="70667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" name="yt_shape_11194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8836" y="4869160"/>
            <a:ext cx="1194327" cy="1838466"/>
            <a:chOff x="0" y="0"/>
            <a:chExt cx="1194327" cy="1838466"/>
          </a:xfrm>
        </p:grpSpPr>
        <p:pic>
          <p:nvPicPr>
            <p:cNvPr id="12" name="yt_image_11194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194327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1196"/>
            <p:cNvSpPr txBox="1"/>
            <p:nvPr/>
          </p:nvSpPr>
          <p:spPr>
            <a:xfrm>
              <a:off x="63882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2626FE97-BCE0-E4D5-210D-AC59D6EC00A4}"/>
              </a:ext>
            </a:extLst>
          </p:cNvPr>
          <p:cNvSpPr txBox="1"/>
          <p:nvPr/>
        </p:nvSpPr>
        <p:spPr>
          <a:xfrm>
            <a:off x="4707783" y="3941493"/>
            <a:ext cx="3428111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93C1317-C0F0-5458-296B-534E0E71DC35}"/>
              </a:ext>
            </a:extLst>
          </p:cNvPr>
          <p:cNvSpPr txBox="1"/>
          <p:nvPr/>
        </p:nvSpPr>
        <p:spPr>
          <a:xfrm>
            <a:off x="1059708" y="4494070"/>
            <a:ext cx="2243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4" grpId="0" build="allAtOnce"/>
      <p:bldP spid="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8" name="yt_shape_11198"/>
          <p:cNvSpPr txBox="1"/>
          <p:nvPr/>
        </p:nvSpPr>
        <p:spPr>
          <a:xfrm>
            <a:off x="540000" y="934710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99" name="yt_shape_11199"/>
              <p:cNvSpPr txBox="1"/>
              <p:nvPr/>
            </p:nvSpPr>
            <p:spPr>
              <a:xfrm>
                <a:off x="540119" y="1434275"/>
                <a:ext cx="11111999" cy="9901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（嘉兴市中考）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199" name="yt_shape_11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4275"/>
                <a:ext cx="11111999" cy="990143"/>
              </a:xfrm>
              <a:prstGeom prst="rect">
                <a:avLst/>
              </a:prstGeom>
              <a:blipFill>
                <a:blip r:embed="rId2"/>
                <a:stretch>
                  <a:fillRect l="-1701" b="-18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04" name="yt_table_1120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96730"/>
              </p:ext>
            </p:extLst>
          </p:nvPr>
        </p:nvGraphicFramePr>
        <p:xfrm>
          <a:off x="540000" y="4293096"/>
          <a:ext cx="11112119" cy="475488"/>
        </p:xfrm>
        <a:graphic>
          <a:graphicData uri="http://schemas.openxmlformats.org/drawingml/2006/table">
            <a:tbl>
              <a:tblPr/>
              <a:tblGrid>
                <a:gridCol w="3055854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  <a:gridCol w="3032035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  <a:gridCol w="3032035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1992195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</a:tbl>
          </a:graphicData>
        </a:graphic>
      </p:graphicFrame>
      <p:grpSp>
        <p:nvGrpSpPr>
          <p:cNvPr id="11201" name="yt_shape_11201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0427" y="2424418"/>
            <a:ext cx="1411381" cy="1673874"/>
            <a:chOff x="0" y="0"/>
            <a:chExt cx="1411381" cy="1673874"/>
          </a:xfrm>
        </p:grpSpPr>
        <p:pic>
          <p:nvPicPr>
            <p:cNvPr id="2" name="yt_image_11201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1381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03" name="yt_shape_11203"/>
            <p:cNvSpPr txBox="1"/>
            <p:nvPr/>
          </p:nvSpPr>
          <p:spPr>
            <a:xfrm>
              <a:off x="172409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506462">
            <a:extLst>
              <a:ext uri="{FF2B5EF4-FFF2-40B4-BE49-F238E27FC236}">
                <a16:creationId xmlns:a16="http://schemas.microsoft.com/office/drawing/2014/main" id="{DA3A4313-4F96-87A9-E3B0-DEF67E3349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7403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5CC3FFD-8C1F-ED02-5F8C-9D44174FFC78}"/>
              </a:ext>
            </a:extLst>
          </p:cNvPr>
          <p:cNvSpPr txBox="1"/>
          <p:nvPr/>
        </p:nvSpPr>
        <p:spPr>
          <a:xfrm>
            <a:off x="1212108" y="1943666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6" name="yt_shape_11206"/>
          <p:cNvSpPr txBox="1"/>
          <p:nvPr/>
        </p:nvSpPr>
        <p:spPr>
          <a:xfrm>
            <a:off x="540000" y="883518"/>
            <a:ext cx="10028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10" name="yt_shape_11210"/>
          <p:cNvSpPr txBox="1"/>
          <p:nvPr/>
        </p:nvSpPr>
        <p:spPr>
          <a:xfrm>
            <a:off x="540000" y="32006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07" name="yt_shape_11207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5577" y="1515185"/>
            <a:ext cx="1260844" cy="1635012"/>
            <a:chOff x="0" y="0"/>
            <a:chExt cx="1260844" cy="1635012"/>
          </a:xfrm>
        </p:grpSpPr>
        <p:pic>
          <p:nvPicPr>
            <p:cNvPr id="2" name="yt_image_11207">
              <a:extLst>
                <a:ext uri="">
  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60844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09" name="yt_shape_11209"/>
            <p:cNvSpPr txBox="1"/>
            <p:nvPr/>
          </p:nvSpPr>
          <p:spPr>
            <a:xfrm>
              <a:off x="97141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211" name="yt_shape_11211"/>
              <p:cNvSpPr txBox="1"/>
              <p:nvPr/>
            </p:nvSpPr>
            <p:spPr>
              <a:xfrm>
                <a:off x="540119" y="3574064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【变式题】（安徽省中考）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11" name="yt_shape_112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74064"/>
                <a:ext cx="11111999" cy="946798"/>
              </a:xfrm>
              <a:prstGeom prst="rect">
                <a:avLst/>
              </a:prstGeom>
              <a:blipFill>
                <a:blip r:embed="rId3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13" name="yt_image_1121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0133" y="4724014"/>
            <a:ext cx="1351733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0184873-8F61-C545-EF2F-403C041563E8}"/>
              </a:ext>
            </a:extLst>
          </p:cNvPr>
          <p:cNvSpPr txBox="1"/>
          <p:nvPr/>
        </p:nvSpPr>
        <p:spPr>
          <a:xfrm>
            <a:off x="9847989" y="83671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FACD11-585B-65F1-51F0-70BAA987AED2}"/>
                  </a:ext>
                </a:extLst>
              </p:cNvPr>
              <p:cNvSpPr txBox="1"/>
              <p:nvPr/>
            </p:nvSpPr>
            <p:spPr>
              <a:xfrm>
                <a:off x="3263158" y="3992224"/>
                <a:ext cx="5485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6FACD11-585B-65F1-51F0-70BAA987AE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3158" y="3992224"/>
                <a:ext cx="548514" cy="5557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5" name="yt_shape_11215"/>
          <p:cNvSpPr txBox="1"/>
          <p:nvPr/>
        </p:nvSpPr>
        <p:spPr>
          <a:xfrm>
            <a:off x="540000" y="863808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圆周角定理推论</a:t>
            </a:r>
          </a:p>
        </p:txBody>
      </p:sp>
      <p:sp>
        <p:nvSpPr>
          <p:cNvPr id="11216" name="yt_shape_11216"/>
          <p:cNvSpPr txBox="1"/>
          <p:nvPr/>
        </p:nvSpPr>
        <p:spPr>
          <a:xfrm>
            <a:off x="540000" y="1363373"/>
            <a:ext cx="108891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上异于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20" name="yt_table_112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767510"/>
              </p:ext>
            </p:extLst>
          </p:nvPr>
        </p:nvGraphicFramePr>
        <p:xfrm>
          <a:off x="895435" y="3961624"/>
          <a:ext cx="9660579" cy="475488"/>
        </p:xfrm>
        <a:graphic>
          <a:graphicData uri="http://schemas.openxmlformats.org/drawingml/2006/table">
            <a:tbl>
              <a:tblPr/>
              <a:tblGrid>
                <a:gridCol w="2707325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268622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  <a:gridCol w="2686223">
                  <a:extLst>
                    <a:ext uri="{9D8B030D-6E8A-4147-A177-3AD203B41FA5}">
                      <a16:colId xmlns:a16="http://schemas.microsoft.com/office/drawing/2014/main" val="10114"/>
                    </a:ext>
                  </a:extLst>
                </a:gridCol>
                <a:gridCol w="1580808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grpSp>
        <p:nvGrpSpPr>
          <p:cNvPr id="11217" name="yt_shape_11217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1720" y="1960380"/>
            <a:ext cx="1665757" cy="1832751"/>
            <a:chOff x="0" y="0"/>
            <a:chExt cx="1665757" cy="1832751"/>
          </a:xfrm>
        </p:grpSpPr>
        <p:pic>
          <p:nvPicPr>
            <p:cNvPr id="2" name="yt_image_1121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5757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19" name="yt_shape_11219"/>
            <p:cNvSpPr txBox="1"/>
            <p:nvPr/>
          </p:nvSpPr>
          <p:spPr>
            <a:xfrm>
              <a:off x="299597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506655">
            <a:extLst>
              <a:ext uri="{FF2B5EF4-FFF2-40B4-BE49-F238E27FC236}">
                <a16:creationId xmlns:a16="http://schemas.microsoft.com/office/drawing/2014/main" id="{98DC923B-6CDD-F94D-4BAE-6347DEF359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0313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6AB1A82-D9B6-A06E-9069-0A7A9B8AF801}"/>
              </a:ext>
            </a:extLst>
          </p:cNvPr>
          <p:cNvSpPr txBox="1"/>
          <p:nvPr/>
        </p:nvSpPr>
        <p:spPr>
          <a:xfrm>
            <a:off x="10556014" y="13165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222"/>
          <p:cNvSpPr txBox="1"/>
          <p:nvPr/>
        </p:nvSpPr>
        <p:spPr>
          <a:xfrm>
            <a:off x="540000" y="4550660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从下列直角三角板与圆弧的位置关系中，可判断圆弧为半圆的是（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" name="yt_image_1122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t="1" r="76530" b="-9389"/>
          <a:stretch/>
        </p:blipFill>
        <p:spPr bwMode="auto">
          <a:xfrm>
            <a:off x="540000" y="5278412"/>
            <a:ext cx="1091504" cy="83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73ED6BA-B53B-BA5B-AC51-297957B411AB}"/>
              </a:ext>
            </a:extLst>
          </p:cNvPr>
          <p:cNvSpPr txBox="1"/>
          <p:nvPr/>
        </p:nvSpPr>
        <p:spPr>
          <a:xfrm>
            <a:off x="9670189" y="45038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122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25154" t="-1" r="50072" b="-9388"/>
          <a:stretch/>
        </p:blipFill>
        <p:spPr bwMode="auto">
          <a:xfrm>
            <a:off x="3215680" y="5278412"/>
            <a:ext cx="1152129" cy="83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122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096" t="1" r="22583" b="-17685"/>
          <a:stretch/>
        </p:blipFill>
        <p:spPr bwMode="auto">
          <a:xfrm>
            <a:off x="5879976" y="5262719"/>
            <a:ext cx="1224137" cy="90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yt_image_1122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77763" b="-3277"/>
          <a:stretch/>
        </p:blipFill>
        <p:spPr bwMode="auto">
          <a:xfrm>
            <a:off x="8616280" y="5262719"/>
            <a:ext cx="1034186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5" name="yt_shape_11225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29" name="yt_shape_11229"/>
          <p:cNvSpPr txBox="1"/>
          <p:nvPr/>
        </p:nvSpPr>
        <p:spPr>
          <a:xfrm>
            <a:off x="540000" y="38213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26" name="yt_shape_11226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1099" y="2020519"/>
            <a:ext cx="1269801" cy="1750455"/>
            <a:chOff x="0" y="0"/>
            <a:chExt cx="1269801" cy="1750455"/>
          </a:xfrm>
        </p:grpSpPr>
        <p:pic>
          <p:nvPicPr>
            <p:cNvPr id="2" name="yt_image_1122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69801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28" name="yt_shape_11228"/>
            <p:cNvSpPr txBox="1"/>
            <p:nvPr/>
          </p:nvSpPr>
          <p:spPr>
            <a:xfrm>
              <a:off x="101619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49F33E0-BA27-B0B2-51C4-29C523036671}"/>
              </a:ext>
            </a:extLst>
          </p:cNvPr>
          <p:cNvSpPr txBox="1"/>
          <p:nvPr/>
        </p:nvSpPr>
        <p:spPr>
          <a:xfrm>
            <a:off x="4093421" y="133740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0" name="yt_shape_11230"/>
          <p:cNvSpPr txBox="1"/>
          <p:nvPr/>
        </p:nvSpPr>
        <p:spPr>
          <a:xfrm>
            <a:off x="540000" y="980728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忽略弦的圆周角不唯一而致错</a:t>
            </a:r>
          </a:p>
        </p:txBody>
      </p:sp>
      <p:sp>
        <p:nvSpPr>
          <p:cNvPr id="11231" name="yt_shape_11231"/>
          <p:cNvSpPr txBox="1"/>
          <p:nvPr/>
        </p:nvSpPr>
        <p:spPr>
          <a:xfrm>
            <a:off x="540119" y="1480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的圆内接三角形，若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506867">
            <a:extLst>
              <a:ext uri="{FF2B5EF4-FFF2-40B4-BE49-F238E27FC236}">
                <a16:creationId xmlns:a16="http://schemas.microsoft.com/office/drawing/2014/main" id="{2FFA30F2-30F5-F4A6-6FAC-C01FFB346F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D8A3E3-9C58-9549-4383-C1FFC9B10293}"/>
              </a:ext>
            </a:extLst>
          </p:cNvPr>
          <p:cNvSpPr txBox="1"/>
          <p:nvPr/>
        </p:nvSpPr>
        <p:spPr>
          <a:xfrm>
            <a:off x="9886207" y="1433487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A4EC6D-0E9C-2741-BBA7-89652925F956}"/>
              </a:ext>
            </a:extLst>
          </p:cNvPr>
          <p:cNvSpPr txBox="1"/>
          <p:nvPr/>
        </p:nvSpPr>
        <p:spPr>
          <a:xfrm>
            <a:off x="450108" y="1908975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" name="yt_shape_11233"/>
          <p:cNvSpPr txBox="1"/>
          <p:nvPr/>
        </p:nvSpPr>
        <p:spPr>
          <a:xfrm>
            <a:off x="540000" y="83671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32" name="yt_image_11232">
            <a:extLst>
              <a:ext uri="">
                <a16:creationId xmlns=""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35" name="yt_shape_11235"/>
              <p:cNvSpPr txBox="1"/>
              <p:nvPr/>
            </p:nvSpPr>
            <p:spPr>
              <a:xfrm>
                <a:off x="540119" y="1528581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轴下方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1235" name="yt_shape_112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28581"/>
                <a:ext cx="11111999" cy="953915"/>
              </a:xfrm>
              <a:prstGeom prst="rect">
                <a:avLst/>
              </a:prstGeom>
              <a:blipFill>
                <a:blip r:embed="rId3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40" name="yt_table_112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508317"/>
              </p:ext>
            </p:extLst>
          </p:nvPr>
        </p:nvGraphicFramePr>
        <p:xfrm>
          <a:off x="540000" y="4797152"/>
          <a:ext cx="11112117" cy="475488"/>
        </p:xfrm>
        <a:graphic>
          <a:graphicData uri="http://schemas.openxmlformats.org/drawingml/2006/table">
            <a:tbl>
              <a:tblPr/>
              <a:tblGrid>
                <a:gridCol w="3114111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181833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grpSp>
        <p:nvGrpSpPr>
          <p:cNvPr id="11237" name="yt_shape_11237_skip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337" y="2717733"/>
            <a:ext cx="1505561" cy="1844181"/>
            <a:chOff x="0" y="0"/>
            <a:chExt cx="1505561" cy="1844181"/>
          </a:xfrm>
        </p:grpSpPr>
        <p:pic>
          <p:nvPicPr>
            <p:cNvPr id="2" name="yt_image_11237">
              <a:extLst>
                <a:ext uri="">
                  <a16:creationId xmlns=""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05561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39" name="yt_shape_11239"/>
            <p:cNvSpPr txBox="1"/>
            <p:nvPr/>
          </p:nvSpPr>
          <p:spPr>
            <a:xfrm>
              <a:off x="219499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CE4834-33A2-DB62-FEC7-0F3ABFA03F85}"/>
              </a:ext>
            </a:extLst>
          </p:cNvPr>
          <p:cNvSpPr txBox="1"/>
          <p:nvPr/>
        </p:nvSpPr>
        <p:spPr>
          <a:xfrm>
            <a:off x="6004771" y="20020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2" name="yt_shape_11242"/>
              <p:cNvSpPr txBox="1"/>
              <p:nvPr/>
            </p:nvSpPr>
            <p:spPr>
              <a:xfrm>
                <a:off x="540119" y="887452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的正方形网格图中，已知点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均在格点上，其中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又在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的交点，则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的正切值为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242" name="yt_shape_112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87452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r="-1043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47" name="yt_shape_11247"/>
          <p:cNvSpPr txBox="1"/>
          <p:nvPr/>
        </p:nvSpPr>
        <p:spPr>
          <a:xfrm>
            <a:off x="540000" y="41864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44" name="yt_shape_11244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9396" y="2209628"/>
            <a:ext cx="1533207" cy="1926477"/>
            <a:chOff x="0" y="0"/>
            <a:chExt cx="1533207" cy="1926477"/>
          </a:xfrm>
        </p:grpSpPr>
        <p:pic>
          <p:nvPicPr>
            <p:cNvPr id="2" name="yt_image_11244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3207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46" name="yt_shape_11246"/>
            <p:cNvSpPr txBox="1"/>
            <p:nvPr/>
          </p:nvSpPr>
          <p:spPr>
            <a:xfrm>
              <a:off x="157139" y="156647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C32680-C268-05AB-CFCA-9D66056A4752}"/>
                  </a:ext>
                </a:extLst>
              </p:cNvPr>
              <p:cNvSpPr txBox="1"/>
              <p:nvPr/>
            </p:nvSpPr>
            <p:spPr>
              <a:xfrm>
                <a:off x="9684596" y="1235184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C32680-C268-05AB-CFCA-9D66056A4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4596" y="1235184"/>
                <a:ext cx="308674" cy="726326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1521</Words>
  <Application>Microsoft Office PowerPoint</Application>
  <PresentationFormat>宽屏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45</cp:revision>
  <dcterms:created xsi:type="dcterms:W3CDTF">2023-05-05T05:33:04Z</dcterms:created>
  <dcterms:modified xsi:type="dcterms:W3CDTF">2023-10-20T20:43:16Z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