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7" r:id="rId3"/>
    <p:sldId id="386" r:id="rId4"/>
    <p:sldId id="393" r:id="rId5"/>
    <p:sldId id="385" r:id="rId6"/>
    <p:sldId id="384" r:id="rId7"/>
    <p:sldId id="383" r:id="rId8"/>
    <p:sldId id="381" r:id="rId9"/>
    <p:sldId id="380" r:id="rId10"/>
    <p:sldId id="379" r:id="rId11"/>
    <p:sldId id="378" r:id="rId12"/>
    <p:sldId id="376" r:id="rId13"/>
    <p:sldId id="388" r:id="rId14"/>
    <p:sldId id="374" r:id="rId15"/>
    <p:sldId id="389" r:id="rId16"/>
    <p:sldId id="372" r:id="rId17"/>
    <p:sldId id="371" r:id="rId18"/>
    <p:sldId id="370" r:id="rId19"/>
    <p:sldId id="369" r:id="rId20"/>
    <p:sldId id="368" r:id="rId21"/>
    <p:sldId id="390" r:id="rId22"/>
    <p:sldId id="391" r:id="rId23"/>
    <p:sldId id="365" r:id="rId24"/>
    <p:sldId id="392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581" y="3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F9D3BB-E636-83F4-059F-BE578336AA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132856"/>
            <a:ext cx="10800000" cy="2589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09A9FD-D1F8-A7A8-8D14-36CF607EED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0437"/>
            <a:ext cx="10632584" cy="5941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750D55-3B93-1412-A271-25765D0B7D03}"/>
              </a:ext>
            </a:extLst>
          </p:cNvPr>
          <p:cNvSpPr/>
          <p:nvPr/>
        </p:nvSpPr>
        <p:spPr bwMode="auto">
          <a:xfrm>
            <a:off x="4964870" y="2204864"/>
            <a:ext cx="627074" cy="435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52D990-B836-F1B9-3C95-93B5AB0A2CAC}"/>
              </a:ext>
            </a:extLst>
          </p:cNvPr>
          <p:cNvSpPr/>
          <p:nvPr/>
        </p:nvSpPr>
        <p:spPr bwMode="auto">
          <a:xfrm>
            <a:off x="1674414" y="4221088"/>
            <a:ext cx="533154" cy="408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7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5D6D8A-489B-AC3D-05B3-48A96DA5BB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8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8588D6-259A-A776-6542-9E015A30B94C}"/>
              </a:ext>
            </a:extLst>
          </p:cNvPr>
          <p:cNvSpPr/>
          <p:nvPr/>
        </p:nvSpPr>
        <p:spPr bwMode="auto">
          <a:xfrm>
            <a:off x="9624761" y="1896058"/>
            <a:ext cx="1028572" cy="400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B3C7060-3F5B-4AB9-C8F9-030E413CD2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664"/>
          <a:stretch/>
        </p:blipFill>
        <p:spPr>
          <a:xfrm>
            <a:off x="4859860" y="3573016"/>
            <a:ext cx="2520280" cy="2431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589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280CB1-6E4B-CD30-B1A3-50CFF4DF53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5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DE6542-E18A-5715-3176-83328965884E}"/>
              </a:ext>
            </a:extLst>
          </p:cNvPr>
          <p:cNvSpPr/>
          <p:nvPr/>
        </p:nvSpPr>
        <p:spPr bwMode="auto">
          <a:xfrm>
            <a:off x="6548571" y="1896911"/>
            <a:ext cx="266666" cy="286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5657B7-D380-AE6F-2422-5F6B6B598DA3}"/>
              </a:ext>
            </a:extLst>
          </p:cNvPr>
          <p:cNvSpPr/>
          <p:nvPr/>
        </p:nvSpPr>
        <p:spPr bwMode="auto">
          <a:xfrm>
            <a:off x="2139047" y="2583444"/>
            <a:ext cx="428571" cy="295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B3C7060-3F5B-4AB9-C8F9-030E413CD2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0" r="29992"/>
          <a:stretch/>
        </p:blipFill>
        <p:spPr>
          <a:xfrm>
            <a:off x="4103776" y="3501008"/>
            <a:ext cx="4032448" cy="2431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21142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DD7CA3B-CF16-9FBB-EA7C-66C44D45CF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5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1DBCA19-8C9D-D8A8-8CC4-A59C369EEDF3}"/>
              </a:ext>
            </a:extLst>
          </p:cNvPr>
          <p:cNvSpPr/>
          <p:nvPr/>
        </p:nvSpPr>
        <p:spPr bwMode="auto">
          <a:xfrm>
            <a:off x="1310476" y="3851958"/>
            <a:ext cx="3705404" cy="441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3140968"/>
            <a:ext cx="3552825" cy="22002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DBCA19-8C9D-D8A8-8CC4-A59C369EEDF3}"/>
              </a:ext>
            </a:extLst>
          </p:cNvPr>
          <p:cNvSpPr/>
          <p:nvPr/>
        </p:nvSpPr>
        <p:spPr bwMode="auto">
          <a:xfrm>
            <a:off x="1310476" y="4293096"/>
            <a:ext cx="52895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50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A8E8EE-200E-CB7B-4B85-8A2C484C86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949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ADE63C-A036-1098-9F0F-4BF88B7F5688}"/>
              </a:ext>
            </a:extLst>
          </p:cNvPr>
          <p:cNvSpPr/>
          <p:nvPr/>
        </p:nvSpPr>
        <p:spPr bwMode="auto">
          <a:xfrm>
            <a:off x="1239122" y="3981956"/>
            <a:ext cx="4568846" cy="301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88439C-A38C-1B43-E33A-CEFFDC6742D5}"/>
              </a:ext>
            </a:extLst>
          </p:cNvPr>
          <p:cNvSpPr/>
          <p:nvPr/>
        </p:nvSpPr>
        <p:spPr bwMode="auto">
          <a:xfrm>
            <a:off x="1239122" y="4543703"/>
            <a:ext cx="6346690" cy="301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7E1FB3-CA97-815B-AE40-9533114CAC22}"/>
              </a:ext>
            </a:extLst>
          </p:cNvPr>
          <p:cNvSpPr/>
          <p:nvPr/>
        </p:nvSpPr>
        <p:spPr bwMode="auto">
          <a:xfrm>
            <a:off x="3692394" y="5097065"/>
            <a:ext cx="1080109" cy="1358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D47559-45B5-5522-FD72-BED7BB69FD9C}"/>
              </a:ext>
            </a:extLst>
          </p:cNvPr>
          <p:cNvSpPr/>
          <p:nvPr/>
        </p:nvSpPr>
        <p:spPr bwMode="auto">
          <a:xfrm>
            <a:off x="5159896" y="5097065"/>
            <a:ext cx="936103" cy="1358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C04075-0433-E3D9-6F59-F1A859AC6A7A}"/>
              </a:ext>
            </a:extLst>
          </p:cNvPr>
          <p:cNvSpPr/>
          <p:nvPr/>
        </p:nvSpPr>
        <p:spPr bwMode="auto">
          <a:xfrm>
            <a:off x="6463838" y="5583353"/>
            <a:ext cx="1071736" cy="941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BADE63C-A036-1098-9F0F-4BF88B7F5688}"/>
              </a:ext>
            </a:extLst>
          </p:cNvPr>
          <p:cNvSpPr/>
          <p:nvPr/>
        </p:nvSpPr>
        <p:spPr bwMode="auto">
          <a:xfrm>
            <a:off x="5807967" y="3931649"/>
            <a:ext cx="4295317" cy="385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96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A67AD43-678C-B1B2-90A1-7A0DCF7D3D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"/>
          <a:stretch/>
        </p:blipFill>
        <p:spPr>
          <a:xfrm>
            <a:off x="623391" y="764704"/>
            <a:ext cx="8801481" cy="5996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4" y="2564903"/>
            <a:ext cx="2586990" cy="19935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A6995E-AD33-4C1C-D3D9-FBC7FDBB892A}"/>
              </a:ext>
            </a:extLst>
          </p:cNvPr>
          <p:cNvSpPr/>
          <p:nvPr/>
        </p:nvSpPr>
        <p:spPr bwMode="auto">
          <a:xfrm>
            <a:off x="1082814" y="2564903"/>
            <a:ext cx="5517240" cy="2448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A6995E-AD33-4C1C-D3D9-FBC7FDBB892A}"/>
              </a:ext>
            </a:extLst>
          </p:cNvPr>
          <p:cNvSpPr/>
          <p:nvPr/>
        </p:nvSpPr>
        <p:spPr bwMode="auto">
          <a:xfrm>
            <a:off x="1082814" y="5013175"/>
            <a:ext cx="6165314" cy="432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A6995E-AD33-4C1C-D3D9-FBC7FDBB892A}"/>
              </a:ext>
            </a:extLst>
          </p:cNvPr>
          <p:cNvSpPr/>
          <p:nvPr/>
        </p:nvSpPr>
        <p:spPr bwMode="auto">
          <a:xfrm>
            <a:off x="983432" y="5589240"/>
            <a:ext cx="8203612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437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A2ACFE-1D35-8427-D3C6-AB204A54AF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8701"/>
            <a:ext cx="7896280" cy="6043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D8A294-E8E4-CDD0-E47A-08843A554F3A}"/>
              </a:ext>
            </a:extLst>
          </p:cNvPr>
          <p:cNvSpPr/>
          <p:nvPr/>
        </p:nvSpPr>
        <p:spPr bwMode="auto">
          <a:xfrm>
            <a:off x="1131480" y="5877272"/>
            <a:ext cx="5036528" cy="349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5CD0FC-35E2-BA80-B39E-1DAEF4664FC0}"/>
              </a:ext>
            </a:extLst>
          </p:cNvPr>
          <p:cNvSpPr/>
          <p:nvPr/>
        </p:nvSpPr>
        <p:spPr bwMode="auto">
          <a:xfrm>
            <a:off x="1158028" y="6381329"/>
            <a:ext cx="5226004" cy="297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76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1F8F8F-6C70-920C-8AC8-0BDED813FA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98717"/>
            <a:ext cx="9696480" cy="613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8D1CF9-B5EA-DA95-5D2E-EA5DDD65B42E}"/>
              </a:ext>
            </a:extLst>
          </p:cNvPr>
          <p:cNvSpPr/>
          <p:nvPr/>
        </p:nvSpPr>
        <p:spPr bwMode="auto">
          <a:xfrm>
            <a:off x="5303912" y="3356992"/>
            <a:ext cx="648072" cy="393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AA0520-75DE-3CE7-790C-7319AA4F6294}"/>
              </a:ext>
            </a:extLst>
          </p:cNvPr>
          <p:cNvSpPr/>
          <p:nvPr/>
        </p:nvSpPr>
        <p:spPr bwMode="auto">
          <a:xfrm>
            <a:off x="1217876" y="4005064"/>
            <a:ext cx="5598204" cy="2592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25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F29602-072A-46F9-BF24-64AA4921D5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0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739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B2486B-CE25-894D-6898-58A9190D57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6954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5B9177-5C09-4B82-C339-DD3BF2163A73}"/>
              </a:ext>
            </a:extLst>
          </p:cNvPr>
          <p:cNvSpPr/>
          <p:nvPr/>
        </p:nvSpPr>
        <p:spPr bwMode="auto">
          <a:xfrm>
            <a:off x="682273" y="940580"/>
            <a:ext cx="6856766" cy="3304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443330-D86D-C498-2A55-779F1283CFFC}"/>
              </a:ext>
            </a:extLst>
          </p:cNvPr>
          <p:cNvSpPr/>
          <p:nvPr/>
        </p:nvSpPr>
        <p:spPr bwMode="auto">
          <a:xfrm>
            <a:off x="682274" y="1544908"/>
            <a:ext cx="7554704" cy="1916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DD53D3-1227-C44C-041F-5A79A7ED134C}"/>
              </a:ext>
            </a:extLst>
          </p:cNvPr>
          <p:cNvSpPr/>
          <p:nvPr/>
        </p:nvSpPr>
        <p:spPr bwMode="auto">
          <a:xfrm>
            <a:off x="682273" y="3745039"/>
            <a:ext cx="9874874" cy="934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0CCB35-B68E-E6F0-9E4C-92F7618EA276}"/>
              </a:ext>
            </a:extLst>
          </p:cNvPr>
          <p:cNvSpPr/>
          <p:nvPr/>
        </p:nvSpPr>
        <p:spPr bwMode="auto">
          <a:xfrm>
            <a:off x="682273" y="5067006"/>
            <a:ext cx="9054326" cy="746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6FA61D-8099-938B-24B0-2EFB288411F7}"/>
              </a:ext>
            </a:extLst>
          </p:cNvPr>
          <p:cNvSpPr/>
          <p:nvPr/>
        </p:nvSpPr>
        <p:spPr bwMode="auto">
          <a:xfrm>
            <a:off x="682273" y="6102024"/>
            <a:ext cx="4762953" cy="447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1108835"/>
            <a:ext cx="2440305" cy="2113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84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5902FB-60B6-C354-841F-AB4F8AABBE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0800000" cy="4643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F33A75-0682-FFB3-0991-778FFB65DA3F}"/>
              </a:ext>
            </a:extLst>
          </p:cNvPr>
          <p:cNvSpPr/>
          <p:nvPr/>
        </p:nvSpPr>
        <p:spPr bwMode="auto">
          <a:xfrm>
            <a:off x="10538836" y="1737948"/>
            <a:ext cx="342857" cy="286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B3393B-E9CD-A48A-A996-D33B94640F14}"/>
              </a:ext>
            </a:extLst>
          </p:cNvPr>
          <p:cNvSpPr/>
          <p:nvPr/>
        </p:nvSpPr>
        <p:spPr bwMode="auto">
          <a:xfrm>
            <a:off x="10538836" y="3196736"/>
            <a:ext cx="333333" cy="295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D84E652-36BA-81E4-4382-214B538749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45" r="46889" b="59545"/>
          <a:stretch/>
        </p:blipFill>
        <p:spPr>
          <a:xfrm>
            <a:off x="767408" y="1052736"/>
            <a:ext cx="5736040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825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81F1BC-75F3-D987-1A27-6F94CA5E2C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2357"/>
            <a:ext cx="9840496" cy="5969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6267E4-6D06-DA67-9910-59A26AA96ADE}"/>
              </a:ext>
            </a:extLst>
          </p:cNvPr>
          <p:cNvSpPr/>
          <p:nvPr/>
        </p:nvSpPr>
        <p:spPr bwMode="auto">
          <a:xfrm>
            <a:off x="1266694" y="2178735"/>
            <a:ext cx="6699174" cy="903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51C5DB1-55AD-79ED-54AB-75E34BD865D4}"/>
              </a:ext>
            </a:extLst>
          </p:cNvPr>
          <p:cNvSpPr/>
          <p:nvPr/>
        </p:nvSpPr>
        <p:spPr bwMode="auto">
          <a:xfrm>
            <a:off x="1318760" y="3343120"/>
            <a:ext cx="4816115" cy="304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A7E1347-A2E0-9AF9-67A3-1306D207B206}"/>
              </a:ext>
            </a:extLst>
          </p:cNvPr>
          <p:cNvSpPr/>
          <p:nvPr/>
        </p:nvSpPr>
        <p:spPr bwMode="auto">
          <a:xfrm>
            <a:off x="1318760" y="3942691"/>
            <a:ext cx="2985124" cy="286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682EBEC-65F8-6A1A-3A6D-62BB3F6DEDE5}"/>
              </a:ext>
            </a:extLst>
          </p:cNvPr>
          <p:cNvSpPr/>
          <p:nvPr/>
        </p:nvSpPr>
        <p:spPr bwMode="auto">
          <a:xfrm>
            <a:off x="1275372" y="4507504"/>
            <a:ext cx="6447521" cy="1007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BB29CB9-EFFF-AA3D-7412-56D6BD940232}"/>
              </a:ext>
            </a:extLst>
          </p:cNvPr>
          <p:cNvSpPr/>
          <p:nvPr/>
        </p:nvSpPr>
        <p:spPr bwMode="auto">
          <a:xfrm>
            <a:off x="1318760" y="5793539"/>
            <a:ext cx="3405701" cy="93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0242" y="2066043"/>
            <a:ext cx="2092795" cy="1998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612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1BEA98F-3054-F716-F997-A6B270FCEF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9" b="14855"/>
          <a:stretch/>
        </p:blipFill>
        <p:spPr>
          <a:xfrm>
            <a:off x="479376" y="952858"/>
            <a:ext cx="9478518" cy="5775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0" y="4619798"/>
            <a:ext cx="2278856" cy="18502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0C4225-F57E-4D8D-01B7-9320B4F4BFBB}"/>
              </a:ext>
            </a:extLst>
          </p:cNvPr>
          <p:cNvSpPr/>
          <p:nvPr/>
        </p:nvSpPr>
        <p:spPr bwMode="auto">
          <a:xfrm>
            <a:off x="839416" y="4572554"/>
            <a:ext cx="4248472" cy="440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0C4225-F57E-4D8D-01B7-9320B4F4BFBB}"/>
              </a:ext>
            </a:extLst>
          </p:cNvPr>
          <p:cNvSpPr/>
          <p:nvPr/>
        </p:nvSpPr>
        <p:spPr bwMode="auto">
          <a:xfrm>
            <a:off x="983432" y="5029991"/>
            <a:ext cx="3888432" cy="567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0C4225-F57E-4D8D-01B7-9320B4F4BFBB}"/>
              </a:ext>
            </a:extLst>
          </p:cNvPr>
          <p:cNvSpPr/>
          <p:nvPr/>
        </p:nvSpPr>
        <p:spPr bwMode="auto">
          <a:xfrm>
            <a:off x="983432" y="5614512"/>
            <a:ext cx="3672408" cy="864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08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E6C0AB1-43FC-B185-AC84-1D6124E137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8"/>
          <a:stretch/>
        </p:blipFill>
        <p:spPr>
          <a:xfrm>
            <a:off x="1085880" y="1713360"/>
            <a:ext cx="5679664" cy="5124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8608" y="1094669"/>
            <a:ext cx="3137912" cy="21478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0C4225-F57E-4D8D-01B7-9320B4F4BFBB}"/>
              </a:ext>
            </a:extLst>
          </p:cNvPr>
          <p:cNvSpPr/>
          <p:nvPr/>
        </p:nvSpPr>
        <p:spPr bwMode="auto">
          <a:xfrm>
            <a:off x="919408" y="1689778"/>
            <a:ext cx="3672408" cy="483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0C4225-F57E-4D8D-01B7-9320B4F4BFBB}"/>
              </a:ext>
            </a:extLst>
          </p:cNvPr>
          <p:cNvSpPr/>
          <p:nvPr/>
        </p:nvSpPr>
        <p:spPr bwMode="auto">
          <a:xfrm>
            <a:off x="1117622" y="2259682"/>
            <a:ext cx="3672408" cy="720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0C4225-F57E-4D8D-01B7-9320B4F4BFBB}"/>
              </a:ext>
            </a:extLst>
          </p:cNvPr>
          <p:cNvSpPr/>
          <p:nvPr/>
        </p:nvSpPr>
        <p:spPr bwMode="auto">
          <a:xfrm>
            <a:off x="919408" y="3164032"/>
            <a:ext cx="3672408" cy="1080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0C4225-F57E-4D8D-01B7-9320B4F4BFBB}"/>
              </a:ext>
            </a:extLst>
          </p:cNvPr>
          <p:cNvSpPr/>
          <p:nvPr/>
        </p:nvSpPr>
        <p:spPr bwMode="auto">
          <a:xfrm>
            <a:off x="917264" y="5180256"/>
            <a:ext cx="5848280" cy="864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91BEA98F-3054-F716-F997-A6B270FCEF9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094"/>
          <a:stretch/>
        </p:blipFill>
        <p:spPr>
          <a:xfrm>
            <a:off x="600585" y="692696"/>
            <a:ext cx="8462963" cy="990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B0C4225-F57E-4D8D-01B7-9320B4F4BFBB}"/>
              </a:ext>
            </a:extLst>
          </p:cNvPr>
          <p:cNvSpPr/>
          <p:nvPr/>
        </p:nvSpPr>
        <p:spPr bwMode="auto">
          <a:xfrm>
            <a:off x="917264" y="1253196"/>
            <a:ext cx="3672408" cy="374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B0C4225-F57E-4D8D-01B7-9320B4F4BFBB}"/>
              </a:ext>
            </a:extLst>
          </p:cNvPr>
          <p:cNvSpPr/>
          <p:nvPr/>
        </p:nvSpPr>
        <p:spPr bwMode="auto">
          <a:xfrm>
            <a:off x="897234" y="692871"/>
            <a:ext cx="3672408" cy="374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B0C4225-F57E-4D8D-01B7-9320B4F4BFBB}"/>
              </a:ext>
            </a:extLst>
          </p:cNvPr>
          <p:cNvSpPr/>
          <p:nvPr/>
        </p:nvSpPr>
        <p:spPr bwMode="auto">
          <a:xfrm>
            <a:off x="919408" y="4244153"/>
            <a:ext cx="3672408" cy="869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B0C4225-F57E-4D8D-01B7-9320B4F4BFBB}"/>
              </a:ext>
            </a:extLst>
          </p:cNvPr>
          <p:cNvSpPr/>
          <p:nvPr/>
        </p:nvSpPr>
        <p:spPr bwMode="auto">
          <a:xfrm>
            <a:off x="917264" y="6044353"/>
            <a:ext cx="4170624" cy="764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67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F3E69B74-A7C4-2C41-66C6-519B6D6D68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01" r="30736"/>
          <a:stretch/>
        </p:blipFill>
        <p:spPr>
          <a:xfrm>
            <a:off x="704984" y="4293095"/>
            <a:ext cx="7480448" cy="1973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3E69B74-A7C4-2C41-66C6-519B6D6D68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72"/>
          <a:stretch/>
        </p:blipFill>
        <p:spPr>
          <a:xfrm>
            <a:off x="552584" y="692696"/>
            <a:ext cx="10800000" cy="338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FEE38D-C50E-8DB1-9780-23DD31F42E23}"/>
              </a:ext>
            </a:extLst>
          </p:cNvPr>
          <p:cNvSpPr/>
          <p:nvPr/>
        </p:nvSpPr>
        <p:spPr bwMode="auto">
          <a:xfrm>
            <a:off x="1344672" y="4293095"/>
            <a:ext cx="1942857" cy="495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E2192F-A71D-ABE5-CA70-E41EB39578C2}"/>
              </a:ext>
            </a:extLst>
          </p:cNvPr>
          <p:cNvSpPr/>
          <p:nvPr/>
        </p:nvSpPr>
        <p:spPr bwMode="auto">
          <a:xfrm>
            <a:off x="1190678" y="4942056"/>
            <a:ext cx="6922745" cy="1171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5288" y="4077074"/>
            <a:ext cx="2083240" cy="2589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798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72368DD-6055-F5CE-266F-54C467C80B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425" b="73747"/>
          <a:stretch/>
        </p:blipFill>
        <p:spPr>
          <a:xfrm>
            <a:off x="987096" y="980728"/>
            <a:ext cx="5616624" cy="1512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72368DD-6055-F5CE-266F-54C467C80B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53"/>
          <a:stretch/>
        </p:blipFill>
        <p:spPr>
          <a:xfrm>
            <a:off x="987096" y="2492896"/>
            <a:ext cx="8565288" cy="4247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581113"/>
            <a:ext cx="1890755" cy="23505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FEE38D-C50E-8DB1-9780-23DD31F42E23}"/>
              </a:ext>
            </a:extLst>
          </p:cNvPr>
          <p:cNvSpPr/>
          <p:nvPr/>
        </p:nvSpPr>
        <p:spPr bwMode="auto">
          <a:xfrm>
            <a:off x="985874" y="972475"/>
            <a:ext cx="5617846" cy="1520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FEE38D-C50E-8DB1-9780-23DD31F42E23}"/>
              </a:ext>
            </a:extLst>
          </p:cNvPr>
          <p:cNvSpPr/>
          <p:nvPr/>
        </p:nvSpPr>
        <p:spPr bwMode="auto">
          <a:xfrm>
            <a:off x="7539824" y="2948450"/>
            <a:ext cx="1800201" cy="2657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FEE38D-C50E-8DB1-9780-23DD31F42E23}"/>
              </a:ext>
            </a:extLst>
          </p:cNvPr>
          <p:cNvSpPr/>
          <p:nvPr/>
        </p:nvSpPr>
        <p:spPr bwMode="auto">
          <a:xfrm>
            <a:off x="985874" y="2501149"/>
            <a:ext cx="2373822" cy="519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FEE38D-C50E-8DB1-9780-23DD31F42E23}"/>
              </a:ext>
            </a:extLst>
          </p:cNvPr>
          <p:cNvSpPr/>
          <p:nvPr/>
        </p:nvSpPr>
        <p:spPr bwMode="auto">
          <a:xfrm>
            <a:off x="985874" y="3725285"/>
            <a:ext cx="5617846" cy="495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FEE38D-C50E-8DB1-9780-23DD31F42E23}"/>
              </a:ext>
            </a:extLst>
          </p:cNvPr>
          <p:cNvSpPr/>
          <p:nvPr/>
        </p:nvSpPr>
        <p:spPr bwMode="auto">
          <a:xfrm>
            <a:off x="979676" y="4233147"/>
            <a:ext cx="5617846" cy="495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FEE38D-C50E-8DB1-9780-23DD31F42E23}"/>
              </a:ext>
            </a:extLst>
          </p:cNvPr>
          <p:cNvSpPr/>
          <p:nvPr/>
        </p:nvSpPr>
        <p:spPr bwMode="auto">
          <a:xfrm>
            <a:off x="979676" y="4749262"/>
            <a:ext cx="5768060" cy="495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9FEE38D-C50E-8DB1-9780-23DD31F42E23}"/>
              </a:ext>
            </a:extLst>
          </p:cNvPr>
          <p:cNvSpPr/>
          <p:nvPr/>
        </p:nvSpPr>
        <p:spPr bwMode="auto">
          <a:xfrm>
            <a:off x="843080" y="5457283"/>
            <a:ext cx="5617846" cy="641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FEE38D-C50E-8DB1-9780-23DD31F42E23}"/>
              </a:ext>
            </a:extLst>
          </p:cNvPr>
          <p:cNvSpPr/>
          <p:nvPr/>
        </p:nvSpPr>
        <p:spPr bwMode="auto">
          <a:xfrm>
            <a:off x="843080" y="6165304"/>
            <a:ext cx="5617846" cy="509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9FEE38D-C50E-8DB1-9780-23DD31F42E23}"/>
              </a:ext>
            </a:extLst>
          </p:cNvPr>
          <p:cNvSpPr/>
          <p:nvPr/>
        </p:nvSpPr>
        <p:spPr bwMode="auto">
          <a:xfrm>
            <a:off x="985874" y="3041382"/>
            <a:ext cx="5617846" cy="675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118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D2F423-9474-69C9-24E4-06E6B6223C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43"/>
          <a:stretch/>
        </p:blipFill>
        <p:spPr>
          <a:xfrm>
            <a:off x="720000" y="972000"/>
            <a:ext cx="10776600" cy="3464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6BDAD7-A6FA-19D6-BC0F-17C2BE612B3A}"/>
              </a:ext>
            </a:extLst>
          </p:cNvPr>
          <p:cNvSpPr/>
          <p:nvPr/>
        </p:nvSpPr>
        <p:spPr bwMode="auto">
          <a:xfrm>
            <a:off x="10416480" y="1916832"/>
            <a:ext cx="4320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88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D2F423-9474-69C9-24E4-06E6B6223C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7"/>
          <a:stretch/>
        </p:blipFill>
        <p:spPr>
          <a:xfrm>
            <a:off x="623392" y="1411481"/>
            <a:ext cx="10873208" cy="3473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3942AD-04D2-B03B-F319-A3259302FDFE}"/>
              </a:ext>
            </a:extLst>
          </p:cNvPr>
          <p:cNvSpPr/>
          <p:nvPr/>
        </p:nvSpPr>
        <p:spPr bwMode="auto">
          <a:xfrm>
            <a:off x="10416480" y="1484784"/>
            <a:ext cx="36004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910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93FB23-FE0C-9E4F-D376-E0A1D4236E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6504"/>
            <a:ext cx="10632584" cy="5965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58EEBA-3013-CE5A-7CA6-566BFD4BF7F6}"/>
              </a:ext>
            </a:extLst>
          </p:cNvPr>
          <p:cNvSpPr/>
          <p:nvPr/>
        </p:nvSpPr>
        <p:spPr bwMode="auto">
          <a:xfrm>
            <a:off x="10298275" y="980728"/>
            <a:ext cx="406237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CB1156-B5B5-ED8A-46F9-DA98316E60F5}"/>
              </a:ext>
            </a:extLst>
          </p:cNvPr>
          <p:cNvSpPr/>
          <p:nvPr/>
        </p:nvSpPr>
        <p:spPr bwMode="auto">
          <a:xfrm>
            <a:off x="10298275" y="4005064"/>
            <a:ext cx="40623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12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DE42EC-3E83-5F58-098F-EA33EB2D50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8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5EA04B-0F3A-A047-5D03-3CE94E19BAB4}"/>
              </a:ext>
            </a:extLst>
          </p:cNvPr>
          <p:cNvSpPr/>
          <p:nvPr/>
        </p:nvSpPr>
        <p:spPr bwMode="auto">
          <a:xfrm>
            <a:off x="10529523" y="2460205"/>
            <a:ext cx="266666" cy="295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91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348E86-9AE3-6413-A273-D7DA3E3E01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18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0537AE-4155-6A45-93E8-56B197EB1CA6}"/>
              </a:ext>
            </a:extLst>
          </p:cNvPr>
          <p:cNvSpPr/>
          <p:nvPr/>
        </p:nvSpPr>
        <p:spPr bwMode="auto">
          <a:xfrm>
            <a:off x="10529523" y="1153581"/>
            <a:ext cx="276190" cy="296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40FC2F1-D833-042D-D120-58ACBFD421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997"/>
          <a:stretch/>
        </p:blipFill>
        <p:spPr>
          <a:xfrm>
            <a:off x="4823856" y="2492896"/>
            <a:ext cx="2592288" cy="343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718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C34585-148B-4567-709A-C366850AF7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6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69152A-9D3E-73C9-F3D6-50C38FF1AABA}"/>
              </a:ext>
            </a:extLst>
          </p:cNvPr>
          <p:cNvSpPr/>
          <p:nvPr/>
        </p:nvSpPr>
        <p:spPr bwMode="auto">
          <a:xfrm>
            <a:off x="10510476" y="1890401"/>
            <a:ext cx="295238" cy="28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40FC2F1-D833-042D-D120-58ACBFD421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1" r="43327"/>
          <a:stretch/>
        </p:blipFill>
        <p:spPr>
          <a:xfrm>
            <a:off x="4823856" y="3163475"/>
            <a:ext cx="2592288" cy="343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4380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D2BD92-A235-4D6E-75E9-A786BC9D3F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3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33769B-0FAC-BDC7-43BC-8ADB9A3CB647}"/>
              </a:ext>
            </a:extLst>
          </p:cNvPr>
          <p:cNvSpPr/>
          <p:nvPr/>
        </p:nvSpPr>
        <p:spPr bwMode="auto">
          <a:xfrm>
            <a:off x="10481904" y="2564904"/>
            <a:ext cx="333334" cy="295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572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44</cp:revision>
  <dcterms:created xsi:type="dcterms:W3CDTF">2015-09-16T06:52:26Z</dcterms:created>
  <dcterms:modified xsi:type="dcterms:W3CDTF">2023-10-18T16:14:42Z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