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4" r:id="rId7"/>
    <p:sldId id="375" r:id="rId8"/>
    <p:sldId id="378" r:id="rId9"/>
    <p:sldId id="379" r:id="rId10"/>
    <p:sldId id="380" r:id="rId11"/>
    <p:sldId id="381" r:id="rId12"/>
    <p:sldId id="386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62" y="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bin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1" name="yt_shape_14941"/>
          <p:cNvSpPr txBox="1"/>
          <p:nvPr/>
        </p:nvSpPr>
        <p:spPr>
          <a:xfrm>
            <a:off x="540000" y="106229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942" name="yt_shape_14942"/>
          <p:cNvSpPr txBox="1"/>
          <p:nvPr/>
        </p:nvSpPr>
        <p:spPr>
          <a:xfrm>
            <a:off x="540000" y="1541600"/>
            <a:ext cx="9496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，圆心到一条直线的距离是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，则直线与圆（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43" name="yt_table_149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123062"/>
              </p:ext>
            </p:extLst>
          </p:nvPr>
        </p:nvGraphicFramePr>
        <p:xfrm>
          <a:off x="540000" y="2020903"/>
          <a:ext cx="7782561" cy="950976"/>
        </p:xfrm>
        <a:graphic>
          <a:graphicData uri="http://schemas.openxmlformats.org/drawingml/2006/table">
            <a:tbl>
              <a:tblPr/>
              <a:tblGrid>
                <a:gridCol w="4767898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有一个公共点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公共点个数不定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945" name="yt_shape_14945"/>
              <p:cNvSpPr txBox="1"/>
              <p:nvPr/>
            </p:nvSpPr>
            <p:spPr>
              <a:xfrm>
                <a:off x="540119" y="3022457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（眉山市中考）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945" name="yt_shape_1494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2457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950" name="yt_table_149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969854"/>
              </p:ext>
            </p:extLst>
          </p:nvPr>
        </p:nvGraphicFramePr>
        <p:xfrm>
          <a:off x="540000" y="6193872"/>
          <a:ext cx="86036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A.153°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B.143°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p:grpSp>
        <p:nvGrpSpPr>
          <p:cNvPr id="14947" name="yt_shape_14947_skip" title="H_166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3488" y="4052518"/>
            <a:ext cx="2225260" cy="2112786"/>
            <a:chOff x="0" y="0"/>
            <a:chExt cx="2225260" cy="2112786"/>
          </a:xfrm>
        </p:grpSpPr>
        <p:pic>
          <p:nvPicPr>
            <p:cNvPr id="2" name="yt_image_14947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25260" cy="1716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49" name="yt_shape_14949"/>
            <p:cNvSpPr txBox="1"/>
            <p:nvPr/>
          </p:nvSpPr>
          <p:spPr>
            <a:xfrm>
              <a:off x="579349" y="175278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D3B7C1-A21C-AF02-191B-9783F3051F3A}"/>
              </a:ext>
            </a:extLst>
          </p:cNvPr>
          <p:cNvSpPr txBox="1"/>
          <p:nvPr/>
        </p:nvSpPr>
        <p:spPr>
          <a:xfrm>
            <a:off x="9193939" y="14947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36F75B-0BD2-3E36-4D7C-F69DA0D81136}"/>
              </a:ext>
            </a:extLst>
          </p:cNvPr>
          <p:cNvSpPr txBox="1"/>
          <p:nvPr/>
        </p:nvSpPr>
        <p:spPr>
          <a:xfrm>
            <a:off x="9869443" y="3451139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7" name="yt_shape_15027"/>
          <p:cNvSpPr txBox="1"/>
          <p:nvPr/>
        </p:nvSpPr>
        <p:spPr>
          <a:xfrm>
            <a:off x="540119" y="83671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（衢州市中考）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DBE397-A542-A041-F1C7-D04DE80CC63A}"/>
              </a:ext>
            </a:extLst>
          </p:cNvPr>
          <p:cNvSpPr txBox="1"/>
          <p:nvPr/>
        </p:nvSpPr>
        <p:spPr>
          <a:xfrm>
            <a:off x="450108" y="2348880"/>
            <a:ext cx="691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8416E9-0E63-1662-B485-4A3ACA7D42C9}"/>
              </a:ext>
            </a:extLst>
          </p:cNvPr>
          <p:cNvSpPr txBox="1"/>
          <p:nvPr/>
        </p:nvSpPr>
        <p:spPr>
          <a:xfrm>
            <a:off x="450108" y="2824368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A6608A-9F9F-896F-0AA8-FC9DD2F81922}"/>
              </a:ext>
            </a:extLst>
          </p:cNvPr>
          <p:cNvSpPr txBox="1"/>
          <p:nvPr/>
        </p:nvSpPr>
        <p:spPr>
          <a:xfrm>
            <a:off x="450108" y="329985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1B24E9-9487-95AD-C617-277970D3D44D}"/>
              </a:ext>
            </a:extLst>
          </p:cNvPr>
          <p:cNvSpPr txBox="1"/>
          <p:nvPr/>
        </p:nvSpPr>
        <p:spPr>
          <a:xfrm>
            <a:off x="450108" y="3775344"/>
            <a:ext cx="354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E2CC15-EAD2-4650-AF97-75A4B8CA9DF3}"/>
              </a:ext>
            </a:extLst>
          </p:cNvPr>
          <p:cNvSpPr txBox="1"/>
          <p:nvPr/>
        </p:nvSpPr>
        <p:spPr>
          <a:xfrm>
            <a:off x="450108" y="4250833"/>
            <a:ext cx="3239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50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82583"/>
              </a:clrFrom>
              <a:clrTo>
                <a:srgbClr val="E8258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52384" y="1786410"/>
            <a:ext cx="1568793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0" name="yt_shape_15030"/>
          <p:cNvSpPr txBox="1"/>
          <p:nvPr/>
        </p:nvSpPr>
        <p:spPr>
          <a:xfrm>
            <a:off x="540000" y="1387574"/>
            <a:ext cx="44803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32" name="yt_shape_15032"/>
          <p:cNvSpPr txBox="1"/>
          <p:nvPr/>
        </p:nvSpPr>
        <p:spPr>
          <a:xfrm>
            <a:off x="5103145" y="1531667"/>
            <a:ext cx="1586012" cy="14498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50" b="0" i="0" u="none" spc="10355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031" name="yt_image_150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145" y="1531667"/>
            <a:ext cx="1568793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034" name="yt_shape_15034"/>
              <p:cNvSpPr txBox="1"/>
              <p:nvPr/>
            </p:nvSpPr>
            <p:spPr>
              <a:xfrm>
                <a:off x="540000" y="2467694"/>
                <a:ext cx="257134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034" name="yt_shape_150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7694"/>
                <a:ext cx="2571345" cy="638893"/>
              </a:xfrm>
              <a:prstGeom prst="rect">
                <a:avLst/>
              </a:prstGeom>
              <a:blipFill>
                <a:blip r:embed="rId3"/>
                <a:stretch>
                  <a:fillRect l="-7363" r="-593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036" name="yt_shape_15036"/>
              <p:cNvSpPr txBox="1"/>
              <p:nvPr/>
            </p:nvSpPr>
            <p:spPr>
              <a:xfrm>
                <a:off x="540000" y="3157375"/>
                <a:ext cx="5255734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036" name="yt_shape_150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57375"/>
                <a:ext cx="5255734" cy="478080"/>
              </a:xfrm>
              <a:prstGeom prst="rect">
                <a:avLst/>
              </a:prstGeom>
              <a:blipFill>
                <a:blip r:embed="rId4"/>
                <a:stretch>
                  <a:fillRect l="-3596" t="-2564" r="-2436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38" name="yt_shape_15038"/>
          <p:cNvSpPr txBox="1"/>
          <p:nvPr/>
        </p:nvSpPr>
        <p:spPr>
          <a:xfrm>
            <a:off x="540000" y="3686243"/>
            <a:ext cx="26597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39" name="yt_shape_15039"/>
          <p:cNvSpPr txBox="1"/>
          <p:nvPr/>
        </p:nvSpPr>
        <p:spPr>
          <a:xfrm>
            <a:off x="540000" y="4165546"/>
            <a:ext cx="23916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40" name="yt_shape_15040"/>
          <p:cNvSpPr txBox="1"/>
          <p:nvPr/>
        </p:nvSpPr>
        <p:spPr>
          <a:xfrm>
            <a:off x="540000" y="4644849"/>
            <a:ext cx="2699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41" name="yt_shape_15041"/>
              <p:cNvSpPr txBox="1"/>
              <p:nvPr/>
            </p:nvSpPr>
            <p:spPr>
              <a:xfrm>
                <a:off x="540000" y="5124152"/>
                <a:ext cx="2896562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041" name="yt_shape_15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24152"/>
                <a:ext cx="2896562" cy="719749"/>
              </a:xfrm>
              <a:prstGeom prst="rect">
                <a:avLst/>
              </a:prstGeom>
              <a:blipFill>
                <a:blip r:embed="rId5"/>
                <a:stretch>
                  <a:fillRect l="-6526" r="-5474" b="-101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396EF9-CBB4-0C06-0631-C8D6DFE23061}"/>
              </a:ext>
            </a:extLst>
          </p:cNvPr>
          <p:cNvSpPr txBox="1"/>
          <p:nvPr/>
        </p:nvSpPr>
        <p:spPr>
          <a:xfrm>
            <a:off x="449989" y="1340768"/>
            <a:ext cx="4617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49F4CD-A1D8-B3E9-7AE5-46569C143E44}"/>
                  </a:ext>
                </a:extLst>
              </p:cNvPr>
              <p:cNvSpPr txBox="1"/>
              <p:nvPr/>
            </p:nvSpPr>
            <p:spPr>
              <a:xfrm>
                <a:off x="449989" y="2420888"/>
                <a:ext cx="272656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49F4CD-A1D8-B3E9-7AE5-46569C143E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20888"/>
                <a:ext cx="2726564" cy="726326"/>
              </a:xfrm>
              <a:prstGeom prst="rect">
                <a:avLst/>
              </a:prstGeom>
              <a:blipFill>
                <a:blip r:embed="rId6"/>
                <a:stretch>
                  <a:fillRect l="-3579" r="-313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75D665C-2798-16BE-4C4A-DABD8391D433}"/>
                  </a:ext>
                </a:extLst>
              </p:cNvPr>
              <p:cNvSpPr txBox="1"/>
              <p:nvPr/>
            </p:nvSpPr>
            <p:spPr>
              <a:xfrm>
                <a:off x="449989" y="3110569"/>
                <a:ext cx="5384990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75D665C-2798-16BE-4C4A-DABD8391D4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10569"/>
                <a:ext cx="5384990" cy="567068"/>
              </a:xfrm>
              <a:prstGeom prst="rect">
                <a:avLst/>
              </a:prstGeom>
              <a:blipFill>
                <a:blip r:embed="rId7"/>
                <a:stretch>
                  <a:fillRect l="-1812" r="-1699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88C4B5A-A0CD-ED0F-B9AC-A6181A2DA764}"/>
              </a:ext>
            </a:extLst>
          </p:cNvPr>
          <p:cNvSpPr txBox="1"/>
          <p:nvPr/>
        </p:nvSpPr>
        <p:spPr>
          <a:xfrm>
            <a:off x="449989" y="3639437"/>
            <a:ext cx="28141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9544C0-BF70-1BE3-90D9-366469DF05D9}"/>
              </a:ext>
            </a:extLst>
          </p:cNvPr>
          <p:cNvSpPr txBox="1"/>
          <p:nvPr/>
        </p:nvSpPr>
        <p:spPr>
          <a:xfrm>
            <a:off x="449989" y="4118740"/>
            <a:ext cx="254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CBC6DD-42C6-CF75-0346-A361A39A1514}"/>
              </a:ext>
            </a:extLst>
          </p:cNvPr>
          <p:cNvSpPr txBox="1"/>
          <p:nvPr/>
        </p:nvSpPr>
        <p:spPr>
          <a:xfrm>
            <a:off x="449989" y="4598043"/>
            <a:ext cx="285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E7D154-2331-B727-7AAF-C6B4C16117CE}"/>
                  </a:ext>
                </a:extLst>
              </p:cNvPr>
              <p:cNvSpPr txBox="1"/>
              <p:nvPr/>
            </p:nvSpPr>
            <p:spPr>
              <a:xfrm>
                <a:off x="449989" y="5077346"/>
                <a:ext cx="3048636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AE7D154-2331-B727-7AAF-C6B4C16117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7346"/>
                <a:ext cx="3048636" cy="806400"/>
              </a:xfrm>
              <a:prstGeom prst="rect">
                <a:avLst/>
              </a:prstGeom>
              <a:blipFill>
                <a:blip r:embed="rId8"/>
                <a:stretch>
                  <a:fillRect l="-3200" r="-3200" b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yt_shape_15027"/>
              <p:cNvSpPr txBox="1"/>
              <p:nvPr/>
            </p:nvSpPr>
            <p:spPr>
              <a:xfrm>
                <a:off x="540119" y="836712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21" name="yt_shape_150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465577"/>
              </a:xfrm>
              <a:prstGeom prst="rect">
                <a:avLst/>
              </a:prstGeom>
              <a:blipFill>
                <a:blip r:embed="rId9"/>
                <a:stretch>
                  <a:fillRect l="-1701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yt_shape_15043"/>
              <p:cNvSpPr txBox="1"/>
              <p:nvPr/>
            </p:nvSpPr>
            <p:spPr>
              <a:xfrm>
                <a:off x="540000" y="5934333"/>
                <a:ext cx="1474827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2" name="yt_shape_150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34333"/>
                <a:ext cx="1474827" cy="722057"/>
              </a:xfrm>
              <a:prstGeom prst="rect">
                <a:avLst/>
              </a:prstGeom>
              <a:blipFill>
                <a:blip r:embed="rId10"/>
                <a:stretch>
                  <a:fillRect l="-12810" r="-1157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3826035-BA3C-11CB-C313-E925266A8636}"/>
                  </a:ext>
                </a:extLst>
              </p:cNvPr>
              <p:cNvSpPr txBox="1"/>
              <p:nvPr/>
            </p:nvSpPr>
            <p:spPr>
              <a:xfrm>
                <a:off x="449989" y="5887527"/>
                <a:ext cx="1640649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3826035-BA3C-11CB-C313-E925266A86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7527"/>
                <a:ext cx="1640649" cy="808686"/>
              </a:xfrm>
              <a:prstGeom prst="rect">
                <a:avLst/>
              </a:prstGeom>
              <a:blipFill>
                <a:blip r:embed="rId11"/>
                <a:stretch>
                  <a:fillRect l="-5948" r="-5948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2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2" name="yt_shape_14952"/>
          <p:cNvSpPr txBox="1"/>
          <p:nvPr/>
        </p:nvSpPr>
        <p:spPr>
          <a:xfrm>
            <a:off x="540000" y="909306"/>
            <a:ext cx="10890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外，以下条件不能判定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56" name="yt_table_1495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419401"/>
              </p:ext>
            </p:extLst>
          </p:nvPr>
        </p:nvGraphicFramePr>
        <p:xfrm>
          <a:off x="540000" y="1388609"/>
          <a:ext cx="4235450" cy="1901952"/>
        </p:xfrm>
        <a:graphic>
          <a:graphicData uri="http://schemas.openxmlformats.org/drawingml/2006/table">
            <a:tbl>
              <a:tblPr/>
              <a:tblGrid>
                <a:gridCol w="423545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的交点是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中点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grpSp>
        <p:nvGrpSpPr>
          <p:cNvPr id="14953" name="yt_shape_14953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91795" y="1388609"/>
            <a:ext cx="1758076" cy="1619010"/>
            <a:chOff x="0" y="0"/>
            <a:chExt cx="1758076" cy="1619010"/>
          </a:xfrm>
        </p:grpSpPr>
        <p:pic>
          <p:nvPicPr>
            <p:cNvPr id="3" name="yt_image_14953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8076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55" name="yt_shape_14955"/>
            <p:cNvSpPr txBox="1"/>
            <p:nvPr/>
          </p:nvSpPr>
          <p:spPr>
            <a:xfrm>
              <a:off x="345757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958" name="yt_shape_14958"/>
          <p:cNvSpPr txBox="1"/>
          <p:nvPr/>
        </p:nvSpPr>
        <p:spPr>
          <a:xfrm>
            <a:off x="540119" y="33409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（湘西州中考）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962" name="yt_table_1496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1155539"/>
                  </p:ext>
                </p:extLst>
              </p:nvPr>
            </p:nvGraphicFramePr>
            <p:xfrm>
              <a:off x="540000" y="6216286"/>
              <a:ext cx="7784720" cy="52508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962" name="yt_table_1496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1155539"/>
                  </p:ext>
                </p:extLst>
              </p:nvPr>
            </p:nvGraphicFramePr>
            <p:xfrm>
              <a:off x="540000" y="6216286"/>
              <a:ext cx="7784720" cy="52508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5789" r="-60526" b="-298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5652" b="-298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959" name="yt_shape_14959_skip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2397" y="4334885"/>
            <a:ext cx="1667442" cy="2008773"/>
            <a:chOff x="0" y="0"/>
            <a:chExt cx="1667442" cy="2008773"/>
          </a:xfrm>
        </p:grpSpPr>
        <p:pic>
          <p:nvPicPr>
            <p:cNvPr id="2" name="yt_image_14959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67442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61" name="yt_shape_14961"/>
            <p:cNvSpPr txBox="1"/>
            <p:nvPr/>
          </p:nvSpPr>
          <p:spPr>
            <a:xfrm>
              <a:off x="300440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D281093-EEAA-1F6A-3A65-E5F369AEC853}"/>
              </a:ext>
            </a:extLst>
          </p:cNvPr>
          <p:cNvSpPr txBox="1"/>
          <p:nvPr/>
        </p:nvSpPr>
        <p:spPr>
          <a:xfrm>
            <a:off x="10557601" y="8625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7D939B-25A6-FC08-6673-C4F947DDE36A}"/>
              </a:ext>
            </a:extLst>
          </p:cNvPr>
          <p:cNvSpPr txBox="1"/>
          <p:nvPr/>
        </p:nvSpPr>
        <p:spPr>
          <a:xfrm>
            <a:off x="7870082" y="37696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3" name="yt_shape_1496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（衢州市中考）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为直径的圆交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967" name="yt_table_14967_skip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6522102"/>
                  </p:ext>
                </p:extLst>
              </p:nvPr>
            </p:nvGraphicFramePr>
            <p:xfrm>
              <a:off x="540000" y="3933056"/>
              <a:ext cx="7105016" cy="682435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967" name="yt_table_14967_skip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6522102"/>
                  </p:ext>
                </p:extLst>
              </p:nvPr>
            </p:nvGraphicFramePr>
            <p:xfrm>
              <a:off x="540000" y="3933056"/>
              <a:ext cx="7105016" cy="682435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70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68243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0801" r="-55490" b="-115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4064" b="-115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964" name="yt_shape_14964_skip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3764" y="1854558"/>
            <a:ext cx="2184708" cy="2222514"/>
            <a:chOff x="0" y="0"/>
            <a:chExt cx="2184708" cy="2222514"/>
          </a:xfrm>
        </p:grpSpPr>
        <p:pic>
          <p:nvPicPr>
            <p:cNvPr id="2" name="yt_image_14964">
              <a:extLst>
                <a:ext uri="">
  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4708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66" name="yt_shape_14966"/>
            <p:cNvSpPr txBox="1"/>
            <p:nvPr/>
          </p:nvSpPr>
          <p:spPr>
            <a:xfrm>
              <a:off x="559073" y="18625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968" name="yt_shape_14968"/>
          <p:cNvSpPr txBox="1"/>
          <p:nvPr/>
        </p:nvSpPr>
        <p:spPr>
          <a:xfrm>
            <a:off x="540119" y="44546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970" name="yt_table_14970_skip" title="H_106.7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4674006"/>
                  </p:ext>
                </p:extLst>
              </p:nvPr>
            </p:nvGraphicFramePr>
            <p:xfrm>
              <a:off x="540000" y="5302648"/>
              <a:ext cx="5052124" cy="1438720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1138301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970" name="yt_table_14970_skip" title="H_106.7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4674006"/>
                  </p:ext>
                </p:extLst>
              </p:nvPr>
            </p:nvGraphicFramePr>
            <p:xfrm>
              <a:off x="540000" y="5302648"/>
              <a:ext cx="5052124" cy="1438720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1138301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75952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343850" b="-1008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6"/>
                      </a:ext>
                    </a:extLst>
                  </a:tr>
                  <a:tr h="67919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11607" r="-29082" b="-125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343850" t="-111607" b="-125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969" name="yt_image_14969_skip" title="H_100.62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95455" y="5091682"/>
            <a:ext cx="135432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234002C-F8FB-2EA9-6294-480C39555348}"/>
              </a:ext>
            </a:extLst>
          </p:cNvPr>
          <p:cNvSpPr txBox="1"/>
          <p:nvPr/>
        </p:nvSpPr>
        <p:spPr>
          <a:xfrm>
            <a:off x="90337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B1383C-70AF-E0D2-710F-503133887146}"/>
              </a:ext>
            </a:extLst>
          </p:cNvPr>
          <p:cNvSpPr txBox="1"/>
          <p:nvPr/>
        </p:nvSpPr>
        <p:spPr>
          <a:xfrm>
            <a:off x="2909146" y="48833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1" name="yt_shape_14971"/>
          <p:cNvSpPr txBox="1"/>
          <p:nvPr/>
        </p:nvSpPr>
        <p:spPr>
          <a:xfrm>
            <a:off x="540000" y="87780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972" name="yt_shape_14972"/>
          <p:cNvSpPr txBox="1"/>
          <p:nvPr/>
        </p:nvSpPr>
        <p:spPr>
          <a:xfrm>
            <a:off x="540119" y="13571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的两个根，当直线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973" name="yt_shape_14973"/>
          <p:cNvSpPr txBox="1"/>
          <p:nvPr/>
        </p:nvSpPr>
        <p:spPr>
          <a:xfrm>
            <a:off x="540119" y="23165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977" name="yt_shape_14977"/>
          <p:cNvSpPr txBox="1"/>
          <p:nvPr/>
        </p:nvSpPr>
        <p:spPr>
          <a:xfrm>
            <a:off x="540000" y="49785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74" name="yt_shape_14974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6055" y="3275976"/>
            <a:ext cx="2039889" cy="1652157"/>
            <a:chOff x="0" y="0"/>
            <a:chExt cx="2039889" cy="1652157"/>
          </a:xfrm>
        </p:grpSpPr>
        <p:pic>
          <p:nvPicPr>
            <p:cNvPr id="2" name="yt_image_149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9889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76" name="yt_shape_14976"/>
            <p:cNvSpPr txBox="1"/>
            <p:nvPr/>
          </p:nvSpPr>
          <p:spPr>
            <a:xfrm>
              <a:off x="486663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B2088B-72B8-1A09-1641-4783D4DBEA15}"/>
              </a:ext>
            </a:extLst>
          </p:cNvPr>
          <p:cNvSpPr txBox="1"/>
          <p:nvPr/>
        </p:nvSpPr>
        <p:spPr>
          <a:xfrm>
            <a:off x="4585546" y="1785788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A133F0-B7E2-E46E-D3FE-5F67034D3277}"/>
              </a:ext>
            </a:extLst>
          </p:cNvPr>
          <p:cNvSpPr txBox="1"/>
          <p:nvPr/>
        </p:nvSpPr>
        <p:spPr>
          <a:xfrm>
            <a:off x="4580783" y="274522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78" name="yt_shape_14978"/>
              <p:cNvSpPr txBox="1"/>
              <p:nvPr/>
            </p:nvSpPr>
            <p:spPr>
              <a:xfrm>
                <a:off x="540119" y="836712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（杭州市中考）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78" name="yt_shape_149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201034"/>
              </a:xfrm>
              <a:prstGeom prst="rect">
                <a:avLst/>
              </a:prstGeom>
              <a:blipFill>
                <a:blip r:embed="rId2"/>
                <a:stretch>
                  <a:fillRect l="-1701" t="-4061" r="-274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83" name="yt_shape_14983"/>
          <p:cNvSpPr txBox="1"/>
          <p:nvPr/>
        </p:nvSpPr>
        <p:spPr>
          <a:xfrm>
            <a:off x="540000" y="39434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80" name="yt_shape_14980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7823" y="2139726"/>
            <a:ext cx="1548349" cy="1652157"/>
            <a:chOff x="0" y="0"/>
            <a:chExt cx="1548349" cy="1652157"/>
          </a:xfrm>
        </p:grpSpPr>
        <p:pic>
          <p:nvPicPr>
            <p:cNvPr id="2" name="yt_image_1498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8349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82" name="yt_shape_14982"/>
            <p:cNvSpPr txBox="1"/>
            <p:nvPr/>
          </p:nvSpPr>
          <p:spPr>
            <a:xfrm>
              <a:off x="240893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EBD5AA-01EB-B2EE-6272-555E2A9307A8}"/>
                  </a:ext>
                </a:extLst>
              </p:cNvPr>
              <p:cNvSpPr txBox="1"/>
              <p:nvPr/>
            </p:nvSpPr>
            <p:spPr>
              <a:xfrm>
                <a:off x="4928446" y="1265394"/>
                <a:ext cx="454786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7EBD5AA-01EB-B2EE-6272-555E2A9307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8446" y="1265394"/>
                <a:ext cx="454786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265FF41-B496-32E0-E798-488CC406410B}"/>
              </a:ext>
            </a:extLst>
          </p:cNvPr>
          <p:cNvCxnSpPr/>
          <p:nvPr/>
        </p:nvCxnSpPr>
        <p:spPr>
          <a:xfrm>
            <a:off x="4713657" y="2045181"/>
            <a:ext cx="88436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yt_shape_14984"/>
          <p:cNvSpPr txBox="1"/>
          <p:nvPr/>
        </p:nvSpPr>
        <p:spPr>
          <a:xfrm>
            <a:off x="540119" y="39290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yt_shape_14988"/>
          <p:cNvSpPr txBox="1"/>
          <p:nvPr/>
        </p:nvSpPr>
        <p:spPr>
          <a:xfrm>
            <a:off x="540000" y="73136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4985" title="H_175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3742" y="4455943"/>
            <a:ext cx="1260513" cy="2222514"/>
            <a:chOff x="0" y="0"/>
            <a:chExt cx="1260513" cy="2222514"/>
          </a:xfrm>
        </p:grpSpPr>
        <p:pic>
          <p:nvPicPr>
            <p:cNvPr id="12" name="yt_image_1498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60513" cy="1826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4987"/>
            <p:cNvSpPr txBox="1"/>
            <p:nvPr/>
          </p:nvSpPr>
          <p:spPr>
            <a:xfrm>
              <a:off x="20792" y="186251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DA93A61-0389-FC03-ABDC-225F83D90A95}"/>
              </a:ext>
            </a:extLst>
          </p:cNvPr>
          <p:cNvSpPr txBox="1"/>
          <p:nvPr/>
        </p:nvSpPr>
        <p:spPr>
          <a:xfrm>
            <a:off x="1364508" y="4357737"/>
            <a:ext cx="7482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9" name="yt_shape_14989"/>
          <p:cNvSpPr txBox="1"/>
          <p:nvPr/>
        </p:nvSpPr>
        <p:spPr>
          <a:xfrm>
            <a:off x="540000" y="950252"/>
            <a:ext cx="99207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90" name="yt_image_149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082" y="1581919"/>
            <a:ext cx="2041835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C6EBD4B-136C-7749-F610-D06587E87834}"/>
              </a:ext>
            </a:extLst>
          </p:cNvPr>
          <p:cNvSpPr txBox="1"/>
          <p:nvPr/>
        </p:nvSpPr>
        <p:spPr>
          <a:xfrm>
            <a:off x="9589036" y="90344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992"/>
          <p:cNvSpPr txBox="1"/>
          <p:nvPr/>
        </p:nvSpPr>
        <p:spPr>
          <a:xfrm>
            <a:off x="540119" y="31546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上异于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89FF5B-70B9-42ED-F58E-4083AB929F95}"/>
              </a:ext>
            </a:extLst>
          </p:cNvPr>
          <p:cNvSpPr txBox="1"/>
          <p:nvPr/>
        </p:nvSpPr>
        <p:spPr>
          <a:xfrm>
            <a:off x="2853583" y="3583358"/>
            <a:ext cx="14800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3" name="yt_shape_14993"/>
          <p:cNvSpPr txBox="1"/>
          <p:nvPr/>
        </p:nvSpPr>
        <p:spPr>
          <a:xfrm>
            <a:off x="540000" y="76470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994" name="yt_shape_14994"/>
          <p:cNvSpPr txBox="1"/>
          <p:nvPr/>
        </p:nvSpPr>
        <p:spPr>
          <a:xfrm>
            <a:off x="540119" y="1244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95" name="yt_image_149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2260494"/>
            <a:ext cx="1190617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997"/>
          <p:cNvSpPr txBox="1"/>
          <p:nvPr/>
        </p:nvSpPr>
        <p:spPr>
          <a:xfrm>
            <a:off x="540000" y="2107654"/>
            <a:ext cx="4065600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2A2965-4064-F9EC-2F99-940D34932AA7}"/>
              </a:ext>
            </a:extLst>
          </p:cNvPr>
          <p:cNvSpPr txBox="1"/>
          <p:nvPr/>
        </p:nvSpPr>
        <p:spPr>
          <a:xfrm>
            <a:off x="449989" y="2060848"/>
            <a:ext cx="34284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9A53C4-CED6-A606-79C5-7A08CE55AEF0}"/>
              </a:ext>
            </a:extLst>
          </p:cNvPr>
          <p:cNvSpPr txBox="1"/>
          <p:nvPr/>
        </p:nvSpPr>
        <p:spPr>
          <a:xfrm>
            <a:off x="449989" y="2536336"/>
            <a:ext cx="2553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7C8742C-0E5C-CB61-F378-532C35F1FC26}"/>
              </a:ext>
            </a:extLst>
          </p:cNvPr>
          <p:cNvSpPr txBox="1"/>
          <p:nvPr/>
        </p:nvSpPr>
        <p:spPr>
          <a:xfrm>
            <a:off x="449989" y="3011824"/>
            <a:ext cx="17981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7C8AF5-3E9C-FA41-8EC9-C9D2D2F7F9D8}"/>
              </a:ext>
            </a:extLst>
          </p:cNvPr>
          <p:cNvSpPr txBox="1"/>
          <p:nvPr/>
        </p:nvSpPr>
        <p:spPr>
          <a:xfrm>
            <a:off x="449989" y="3487312"/>
            <a:ext cx="215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C05E36-AB13-5BE9-A0F2-ABCA4DE3C9EF}"/>
              </a:ext>
            </a:extLst>
          </p:cNvPr>
          <p:cNvSpPr txBox="1"/>
          <p:nvPr/>
        </p:nvSpPr>
        <p:spPr>
          <a:xfrm>
            <a:off x="449989" y="3962800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9EF334-C444-F63F-8C10-3DA6094F8533}"/>
              </a:ext>
            </a:extLst>
          </p:cNvPr>
          <p:cNvSpPr txBox="1"/>
          <p:nvPr/>
        </p:nvSpPr>
        <p:spPr>
          <a:xfrm>
            <a:off x="449989" y="4438288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446239-A8B4-D7BA-11AC-0EECAE5AF42B}"/>
              </a:ext>
            </a:extLst>
          </p:cNvPr>
          <p:cNvSpPr txBox="1"/>
          <p:nvPr/>
        </p:nvSpPr>
        <p:spPr>
          <a:xfrm>
            <a:off x="449989" y="4913776"/>
            <a:ext cx="42063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BA23BAD-AD95-1203-F00C-283EFE6EBA1F}"/>
              </a:ext>
            </a:extLst>
          </p:cNvPr>
          <p:cNvSpPr txBox="1"/>
          <p:nvPr/>
        </p:nvSpPr>
        <p:spPr>
          <a:xfrm>
            <a:off x="449989" y="5389264"/>
            <a:ext cx="18155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C5724A0-FA0D-5219-4E60-A365D4F9BDAE}"/>
              </a:ext>
            </a:extLst>
          </p:cNvPr>
          <p:cNvSpPr txBox="1"/>
          <p:nvPr/>
        </p:nvSpPr>
        <p:spPr>
          <a:xfrm>
            <a:off x="449989" y="5864752"/>
            <a:ext cx="34586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10F8C0-D90E-B84E-9B27-71C95147508C}"/>
              </a:ext>
            </a:extLst>
          </p:cNvPr>
          <p:cNvSpPr txBox="1"/>
          <p:nvPr/>
        </p:nvSpPr>
        <p:spPr>
          <a:xfrm>
            <a:off x="449989" y="6340240"/>
            <a:ext cx="1783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998" name="yt_shape_14998"/>
              <p:cNvSpPr txBox="1"/>
              <p:nvPr/>
            </p:nvSpPr>
            <p:spPr>
              <a:xfrm>
                <a:off x="540119" y="83671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分）如图，在平面直角坐标系中，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998" name="yt_shape_149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00" name="yt_image_1500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1343185"/>
            <a:ext cx="2373186" cy="199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02" name="yt_shape_15002"/>
          <p:cNvSpPr txBox="1"/>
          <p:nvPr/>
        </p:nvSpPr>
        <p:spPr>
          <a:xfrm>
            <a:off x="540000" y="1844824"/>
            <a:ext cx="2755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的半径；</a:t>
            </a:r>
          </a:p>
        </p:txBody>
      </p:sp>
      <p:sp>
        <p:nvSpPr>
          <p:cNvPr id="5" name="yt_shape_15004"/>
          <p:cNvSpPr txBox="1"/>
          <p:nvPr/>
        </p:nvSpPr>
        <p:spPr>
          <a:xfrm>
            <a:off x="540000" y="2379196"/>
            <a:ext cx="49645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5006"/>
          <p:cNvSpPr txBox="1"/>
          <p:nvPr/>
        </p:nvSpPr>
        <p:spPr>
          <a:xfrm>
            <a:off x="4998294" y="3010863"/>
            <a:ext cx="1797864" cy="13056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50" b="0" i="0" u="none" spc="12207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50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441" y="1916832"/>
            <a:ext cx="1778495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5008"/>
              <p:cNvSpPr txBox="1"/>
              <p:nvPr/>
            </p:nvSpPr>
            <p:spPr>
              <a:xfrm>
                <a:off x="508543" y="2822010"/>
                <a:ext cx="508017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由垂径定理得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50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543" y="2822010"/>
                <a:ext cx="5080173" cy="638893"/>
              </a:xfrm>
              <a:prstGeom prst="rect">
                <a:avLst/>
              </a:prstGeom>
              <a:blipFill>
                <a:blip r:embed="rId5"/>
                <a:stretch>
                  <a:fillRect l="-3597" r="-275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010"/>
              <p:cNvSpPr txBox="1"/>
              <p:nvPr/>
            </p:nvSpPr>
            <p:spPr>
              <a:xfrm>
                <a:off x="508662" y="3511691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PAC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中，由勾股定理得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spc="15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50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662" y="3511691"/>
                <a:ext cx="11111999" cy="953915"/>
              </a:xfrm>
              <a:prstGeom prst="rect">
                <a:avLst/>
              </a:prstGeom>
              <a:blipFill>
                <a:blip r:embed="rId6"/>
                <a:stretch>
                  <a:fillRect l="-1646" t="-1911" r="-1097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5012"/>
          <p:cNvSpPr txBox="1"/>
          <p:nvPr/>
        </p:nvSpPr>
        <p:spPr>
          <a:xfrm>
            <a:off x="508543" y="4516394"/>
            <a:ext cx="22169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39C3B75-974C-A969-26EA-D8C74A82D308}"/>
              </a:ext>
            </a:extLst>
          </p:cNvPr>
          <p:cNvSpPr txBox="1"/>
          <p:nvPr/>
        </p:nvSpPr>
        <p:spPr>
          <a:xfrm>
            <a:off x="449989" y="2332390"/>
            <a:ext cx="5096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47C2EC6-A214-85F6-4973-B5C46AD33852}"/>
                  </a:ext>
                </a:extLst>
              </p:cNvPr>
              <p:cNvSpPr txBox="1"/>
              <p:nvPr/>
            </p:nvSpPr>
            <p:spPr>
              <a:xfrm>
                <a:off x="418532" y="2775204"/>
                <a:ext cx="521112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由垂径定理得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47C2EC6-A214-85F6-4973-B5C46AD33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532" y="2775204"/>
                <a:ext cx="5211127" cy="726326"/>
              </a:xfrm>
              <a:prstGeom prst="rect">
                <a:avLst/>
              </a:prstGeom>
              <a:blipFill>
                <a:blip r:embed="rId7"/>
                <a:stretch>
                  <a:fillRect l="-1871" r="-187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30E724-2DB3-20EF-1CBB-7744890FB095}"/>
                  </a:ext>
                </a:extLst>
              </p:cNvPr>
              <p:cNvSpPr txBox="1"/>
              <p:nvPr/>
            </p:nvSpPr>
            <p:spPr>
              <a:xfrm>
                <a:off x="418651" y="3464885"/>
                <a:ext cx="1123346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PAC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中，由勾股定理得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30E724-2DB3-20EF-1CBB-7744890FB0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651" y="3464885"/>
                <a:ext cx="11233467" cy="613931"/>
              </a:xfrm>
              <a:prstGeom prst="rect">
                <a:avLst/>
              </a:prstGeom>
              <a:blipFill>
                <a:blip r:embed="rId8"/>
                <a:stretch>
                  <a:fillRect l="-869" r="-814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55109214-A3DE-10CA-B3EF-915D5EC8382C}"/>
              </a:ext>
            </a:extLst>
          </p:cNvPr>
          <p:cNvSpPr txBox="1"/>
          <p:nvPr/>
        </p:nvSpPr>
        <p:spPr>
          <a:xfrm>
            <a:off x="418651" y="3985204"/>
            <a:ext cx="136950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F80BD9-4265-6937-0247-BFB0EF3D948E}"/>
              </a:ext>
            </a:extLst>
          </p:cNvPr>
          <p:cNvSpPr txBox="1"/>
          <p:nvPr/>
        </p:nvSpPr>
        <p:spPr>
          <a:xfrm>
            <a:off x="418532" y="4469588"/>
            <a:ext cx="237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yt_shape_15003"/>
          <p:cNvSpPr txBox="1"/>
          <p:nvPr/>
        </p:nvSpPr>
        <p:spPr>
          <a:xfrm>
            <a:off x="508543" y="5053347"/>
            <a:ext cx="71093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向下平移，求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轴相切时平移的距离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7" name="yt_shape_15013"/>
          <p:cNvSpPr txBox="1"/>
          <p:nvPr/>
        </p:nvSpPr>
        <p:spPr>
          <a:xfrm>
            <a:off x="508543" y="5612929"/>
            <a:ext cx="920284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向下平移，当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轴相切时点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轴的距离等于半径，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平移的距离为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5BE1716-7D9E-54D2-3A9C-63578BCA7D0A}"/>
              </a:ext>
            </a:extLst>
          </p:cNvPr>
          <p:cNvSpPr txBox="1"/>
          <p:nvPr/>
        </p:nvSpPr>
        <p:spPr>
          <a:xfrm>
            <a:off x="418532" y="5566123"/>
            <a:ext cx="929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向下平移，当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轴相切时点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轴的距离等于半径，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9AA1E34-CD18-AB44-015E-CABCC1BC4ECE}"/>
              </a:ext>
            </a:extLst>
          </p:cNvPr>
          <p:cNvSpPr txBox="1"/>
          <p:nvPr/>
        </p:nvSpPr>
        <p:spPr>
          <a:xfrm>
            <a:off x="418532" y="6041611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平移的距离为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8" grpId="0" build="allAtOnce"/>
      <p:bldP spid="1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4" name="yt_shape_15014"/>
          <p:cNvSpPr txBox="1"/>
          <p:nvPr/>
        </p:nvSpPr>
        <p:spPr>
          <a:xfrm>
            <a:off x="540000" y="939811"/>
            <a:ext cx="91996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是直角三角形，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</a:p>
        </p:txBody>
      </p:sp>
      <p:pic>
        <p:nvPicPr>
          <p:cNvPr id="15015" name="yt_image_150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9634" y="1621740"/>
            <a:ext cx="1856444" cy="238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7" name="yt_shape_15017"/>
          <p:cNvSpPr txBox="1"/>
          <p:nvPr/>
        </p:nvSpPr>
        <p:spPr>
          <a:xfrm>
            <a:off x="540000" y="1484784"/>
            <a:ext cx="5573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的内切圆，圆心为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5019"/>
          <p:cNvSpPr txBox="1"/>
          <p:nvPr/>
        </p:nvSpPr>
        <p:spPr>
          <a:xfrm>
            <a:off x="540000" y="1963638"/>
            <a:ext cx="56024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的内切圆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5021"/>
          <p:cNvSpPr txBox="1"/>
          <p:nvPr/>
        </p:nvSpPr>
        <p:spPr>
          <a:xfrm>
            <a:off x="5345995" y="2595305"/>
            <a:ext cx="1093889" cy="14228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en-US" altLang="zh-CN" sz="7900" b="0" i="0" u="none" spc="6555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502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3351" y="2175823"/>
            <a:ext cx="1083094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BCFE2F0-1180-C5F2-3BD1-44C861A8F6EC}"/>
              </a:ext>
            </a:extLst>
          </p:cNvPr>
          <p:cNvSpPr txBox="1"/>
          <p:nvPr/>
        </p:nvSpPr>
        <p:spPr>
          <a:xfrm>
            <a:off x="449989" y="1916832"/>
            <a:ext cx="5728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的内切圆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5018"/>
          <p:cNvSpPr txBox="1"/>
          <p:nvPr/>
        </p:nvSpPr>
        <p:spPr>
          <a:xfrm>
            <a:off x="540000" y="2424421"/>
            <a:ext cx="34833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）请计算出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5023"/>
              <p:cNvSpPr txBox="1"/>
              <p:nvPr/>
            </p:nvSpPr>
            <p:spPr>
              <a:xfrm>
                <a:off x="504026" y="2852936"/>
                <a:ext cx="6899325" cy="52073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内切圆的半径为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50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26" y="2852936"/>
                <a:ext cx="6899325" cy="5207388"/>
              </a:xfrm>
              <a:prstGeom prst="rect">
                <a:avLst/>
              </a:prstGeom>
              <a:blipFill>
                <a:blip r:embed="rId4"/>
                <a:stretch>
                  <a:fillRect l="-2741" t="-937" r="-265" b="-2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FC84CB8F-623B-8B3F-077B-65E2F8892DAD}"/>
              </a:ext>
            </a:extLst>
          </p:cNvPr>
          <p:cNvSpPr txBox="1"/>
          <p:nvPr/>
        </p:nvSpPr>
        <p:spPr>
          <a:xfrm>
            <a:off x="414015" y="2806130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内切圆的半径为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09BCB1E-128B-F498-B506-E941D5533F3B}"/>
              </a:ext>
            </a:extLst>
          </p:cNvPr>
          <p:cNvSpPr txBox="1"/>
          <p:nvPr/>
        </p:nvSpPr>
        <p:spPr>
          <a:xfrm>
            <a:off x="414015" y="3281618"/>
            <a:ext cx="409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BEFD8F-D5B6-CBD2-57EA-ACAFB82E62FB}"/>
              </a:ext>
            </a:extLst>
          </p:cNvPr>
          <p:cNvSpPr txBox="1"/>
          <p:nvPr/>
        </p:nvSpPr>
        <p:spPr>
          <a:xfrm>
            <a:off x="4415680" y="3283257"/>
            <a:ext cx="2464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B517174-9DF0-6E83-3F5C-091801751F99}"/>
                  </a:ext>
                </a:extLst>
              </p:cNvPr>
              <p:cNvSpPr txBox="1"/>
              <p:nvPr/>
            </p:nvSpPr>
            <p:spPr>
              <a:xfrm>
                <a:off x="414015" y="3850718"/>
                <a:ext cx="298837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B517174-9DF0-6E83-3F5C-091801751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015" y="3850718"/>
                <a:ext cx="2988374" cy="630441"/>
              </a:xfrm>
              <a:prstGeom prst="rect">
                <a:avLst/>
              </a:prstGeom>
              <a:blipFill>
                <a:blip r:embed="rId5"/>
                <a:stretch>
                  <a:fillRect l="-3265" r="-326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DCFE322-76C9-BD73-8342-F60D745B2DEC}"/>
                  </a:ext>
                </a:extLst>
              </p:cNvPr>
              <p:cNvSpPr txBox="1"/>
              <p:nvPr/>
            </p:nvSpPr>
            <p:spPr>
              <a:xfrm>
                <a:off x="414015" y="4387547"/>
                <a:ext cx="47806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DCFE322-76C9-BD73-8342-F60D745B2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015" y="4387547"/>
                <a:ext cx="4780661" cy="765061"/>
              </a:xfrm>
              <a:prstGeom prst="rect">
                <a:avLst/>
              </a:prstGeom>
              <a:blipFill>
                <a:blip r:embed="rId6"/>
                <a:stretch>
                  <a:fillRect l="-2041" r="-204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A7B5517A-11F4-E90B-DB56-09A651D7AADE}"/>
              </a:ext>
            </a:extLst>
          </p:cNvPr>
          <p:cNvSpPr txBox="1"/>
          <p:nvPr/>
        </p:nvSpPr>
        <p:spPr>
          <a:xfrm>
            <a:off x="4988556" y="4536702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C57F4B7-A215-2959-973A-4497B623C535}"/>
                  </a:ext>
                </a:extLst>
              </p:cNvPr>
              <p:cNvSpPr txBox="1"/>
              <p:nvPr/>
            </p:nvSpPr>
            <p:spPr>
              <a:xfrm>
                <a:off x="414015" y="4924376"/>
                <a:ext cx="44488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0C57F4B7-A215-2959-973A-4497B623C5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015" y="4924376"/>
                <a:ext cx="4448873" cy="765061"/>
              </a:xfrm>
              <a:prstGeom prst="rect">
                <a:avLst/>
              </a:prstGeom>
              <a:blipFill>
                <a:blip r:embed="rId7"/>
                <a:stretch>
                  <a:fillRect l="-2192" r="-205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A6B906D7-6DC0-45BA-2728-628346EF6278}"/>
              </a:ext>
            </a:extLst>
          </p:cNvPr>
          <p:cNvSpPr txBox="1"/>
          <p:nvPr/>
        </p:nvSpPr>
        <p:spPr>
          <a:xfrm>
            <a:off x="414015" y="5595825"/>
            <a:ext cx="6911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F1791AD-7500-301E-A818-1AD39F12BD3E}"/>
              </a:ext>
            </a:extLst>
          </p:cNvPr>
          <p:cNvSpPr txBox="1"/>
          <p:nvPr/>
        </p:nvSpPr>
        <p:spPr>
          <a:xfrm>
            <a:off x="414015" y="6071313"/>
            <a:ext cx="293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4π.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C4DA19D-2AE0-7DA8-6C75-80230FD94520}"/>
              </a:ext>
            </a:extLst>
          </p:cNvPr>
          <p:cNvSpPr txBox="1"/>
          <p:nvPr/>
        </p:nvSpPr>
        <p:spPr>
          <a:xfrm>
            <a:off x="3443187" y="6072429"/>
            <a:ext cx="2564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4π.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1727</Words>
  <Application>Microsoft Office PowerPoint</Application>
  <PresentationFormat>宽屏</PresentationFormat>
  <Paragraphs>158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2023-10-20T19:20:33Z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