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64" r:id="rId5"/>
    <p:sldId id="377" r:id="rId6"/>
    <p:sldId id="365" r:id="rId7"/>
    <p:sldId id="366" r:id="rId8"/>
    <p:sldId id="367" r:id="rId9"/>
    <p:sldId id="374" r:id="rId10"/>
    <p:sldId id="368" r:id="rId11"/>
    <p:sldId id="381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bin"/><Relationship Id="rId5" Type="http://schemas.openxmlformats.org/officeDocument/2006/relationships/image" Target="../media/image28.png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bin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bin"/><Relationship Id="rId5" Type="http://schemas.openxmlformats.org/officeDocument/2006/relationships/image" Target="../media/image23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5" name="yt_shape_12145"/>
          <p:cNvSpPr txBox="1"/>
          <p:nvPr/>
        </p:nvSpPr>
        <p:spPr>
          <a:xfrm>
            <a:off x="540000" y="753854"/>
            <a:ext cx="8571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46" name="yt_image_1214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1202833"/>
            <a:ext cx="1894723" cy="185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8" name="yt_shape_12148"/>
          <p:cNvSpPr txBox="1"/>
          <p:nvPr/>
        </p:nvSpPr>
        <p:spPr>
          <a:xfrm>
            <a:off x="540000" y="1268760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5" name="yt_shape_12150"/>
          <p:cNvSpPr txBox="1"/>
          <p:nvPr/>
        </p:nvSpPr>
        <p:spPr>
          <a:xfrm>
            <a:off x="540000" y="1661679"/>
            <a:ext cx="2813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152"/>
          <p:cNvSpPr txBox="1"/>
          <p:nvPr/>
        </p:nvSpPr>
        <p:spPr>
          <a:xfrm>
            <a:off x="5174705" y="2010970"/>
            <a:ext cx="1441485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9478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21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6610" y="1646131"/>
            <a:ext cx="142567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yt_shape_12154"/>
          <p:cNvSpPr txBox="1"/>
          <p:nvPr/>
        </p:nvSpPr>
        <p:spPr>
          <a:xfrm>
            <a:off x="540000" y="2755726"/>
            <a:ext cx="3872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155"/>
          <p:cNvSpPr txBox="1"/>
          <p:nvPr/>
        </p:nvSpPr>
        <p:spPr>
          <a:xfrm>
            <a:off x="540000" y="3235029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156"/>
          <p:cNvSpPr txBox="1"/>
          <p:nvPr/>
        </p:nvSpPr>
        <p:spPr>
          <a:xfrm>
            <a:off x="540000" y="3714332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157"/>
          <p:cNvSpPr txBox="1"/>
          <p:nvPr/>
        </p:nvSpPr>
        <p:spPr>
          <a:xfrm>
            <a:off x="540000" y="4193635"/>
            <a:ext cx="24221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158"/>
          <p:cNvSpPr txBox="1"/>
          <p:nvPr/>
        </p:nvSpPr>
        <p:spPr>
          <a:xfrm>
            <a:off x="540000" y="4672938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159"/>
          <p:cNvSpPr txBox="1"/>
          <p:nvPr/>
        </p:nvSpPr>
        <p:spPr>
          <a:xfrm>
            <a:off x="540000" y="5152241"/>
            <a:ext cx="4775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160"/>
          <p:cNvSpPr txBox="1"/>
          <p:nvPr/>
        </p:nvSpPr>
        <p:spPr>
          <a:xfrm>
            <a:off x="540000" y="5631544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805054-9501-3E67-DC3B-308F99D7064D}"/>
              </a:ext>
            </a:extLst>
          </p:cNvPr>
          <p:cNvSpPr txBox="1"/>
          <p:nvPr/>
        </p:nvSpPr>
        <p:spPr>
          <a:xfrm>
            <a:off x="449989" y="1614873"/>
            <a:ext cx="2966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935EB09-6CF5-2E35-10C0-0E26162E5242}"/>
              </a:ext>
            </a:extLst>
          </p:cNvPr>
          <p:cNvSpPr txBox="1"/>
          <p:nvPr/>
        </p:nvSpPr>
        <p:spPr>
          <a:xfrm>
            <a:off x="449989" y="2708920"/>
            <a:ext cx="401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1F7A0DD-67F1-1123-6A50-52947F013A40}"/>
              </a:ext>
            </a:extLst>
          </p:cNvPr>
          <p:cNvSpPr txBox="1"/>
          <p:nvPr/>
        </p:nvSpPr>
        <p:spPr>
          <a:xfrm>
            <a:off x="449989" y="3188223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A74216C-52C5-3519-38D8-0D7529226734}"/>
              </a:ext>
            </a:extLst>
          </p:cNvPr>
          <p:cNvSpPr txBox="1"/>
          <p:nvPr/>
        </p:nvSpPr>
        <p:spPr>
          <a:xfrm>
            <a:off x="449989" y="3667526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0ADC03D-7092-AA36-DBB4-FD728CCBA98E}"/>
              </a:ext>
            </a:extLst>
          </p:cNvPr>
          <p:cNvSpPr txBox="1"/>
          <p:nvPr/>
        </p:nvSpPr>
        <p:spPr>
          <a:xfrm>
            <a:off x="449989" y="4146830"/>
            <a:ext cx="2578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309BBD-D62B-2F57-EC07-23336C4F9D2E}"/>
              </a:ext>
            </a:extLst>
          </p:cNvPr>
          <p:cNvSpPr txBox="1"/>
          <p:nvPr/>
        </p:nvSpPr>
        <p:spPr>
          <a:xfrm>
            <a:off x="449989" y="4626132"/>
            <a:ext cx="249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D810402-6D82-F1A8-A248-56F6E881E1ED}"/>
              </a:ext>
            </a:extLst>
          </p:cNvPr>
          <p:cNvSpPr txBox="1"/>
          <p:nvPr/>
        </p:nvSpPr>
        <p:spPr>
          <a:xfrm>
            <a:off x="449989" y="5105435"/>
            <a:ext cx="490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082B1B2-F472-A42A-B14E-F60DF98B11C2}"/>
              </a:ext>
            </a:extLst>
          </p:cNvPr>
          <p:cNvSpPr txBox="1"/>
          <p:nvPr/>
        </p:nvSpPr>
        <p:spPr>
          <a:xfrm>
            <a:off x="449989" y="5584738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08AE0A-542E-B1FB-9783-158202C0D7C1}"/>
              </a:ext>
            </a:extLst>
          </p:cNvPr>
          <p:cNvSpPr txBox="1"/>
          <p:nvPr/>
        </p:nvSpPr>
        <p:spPr>
          <a:xfrm>
            <a:off x="449989" y="6028252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46" name="yt_shape_12246"/>
              <p:cNvSpPr txBox="1"/>
              <p:nvPr/>
            </p:nvSpPr>
            <p:spPr>
              <a:xfrm>
                <a:off x="540000" y="1192638"/>
                <a:ext cx="5849358" cy="54087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矩形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为正方形，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246" name="yt_shape_122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2638"/>
                <a:ext cx="5849358" cy="5408788"/>
              </a:xfrm>
              <a:prstGeom prst="rect">
                <a:avLst/>
              </a:prstGeom>
              <a:blipFill>
                <a:blip r:embed="rId2"/>
                <a:stretch>
                  <a:fillRect l="-3233" t="-1015" r="-2086" b="-1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F34820-7AAE-6F13-7D17-E63C8CC4AA96}"/>
              </a:ext>
            </a:extLst>
          </p:cNvPr>
          <p:cNvSpPr txBox="1"/>
          <p:nvPr/>
        </p:nvSpPr>
        <p:spPr>
          <a:xfrm>
            <a:off x="449989" y="1145832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267AC4-1DCF-FCEC-648A-A3CFB4C3A4AD}"/>
              </a:ext>
            </a:extLst>
          </p:cNvPr>
          <p:cNvSpPr txBox="1"/>
          <p:nvPr/>
        </p:nvSpPr>
        <p:spPr>
          <a:xfrm>
            <a:off x="449989" y="1621320"/>
            <a:ext cx="472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DD3042-7FA9-67A9-B95D-B77AB6B2B2BF}"/>
                  </a:ext>
                </a:extLst>
              </p:cNvPr>
              <p:cNvSpPr txBox="1"/>
              <p:nvPr/>
            </p:nvSpPr>
            <p:spPr>
              <a:xfrm>
                <a:off x="449989" y="2096808"/>
                <a:ext cx="4971859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DD3042-7FA9-67A9-B95D-B77AB6B2B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96808"/>
                <a:ext cx="4971859" cy="631076"/>
              </a:xfrm>
              <a:prstGeom prst="rect">
                <a:avLst/>
              </a:prstGeom>
              <a:blipFill>
                <a:blip r:embed="rId3"/>
                <a:stretch>
                  <a:fillRect l="-1963" r="-1963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80E0ED6-093F-789D-41F2-459FC1270B33}"/>
              </a:ext>
            </a:extLst>
          </p:cNvPr>
          <p:cNvSpPr txBox="1"/>
          <p:nvPr/>
        </p:nvSpPr>
        <p:spPr>
          <a:xfrm>
            <a:off x="449989" y="2634272"/>
            <a:ext cx="334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7AA69C-5CD8-C7C2-7D49-3E25064ADE29}"/>
              </a:ext>
            </a:extLst>
          </p:cNvPr>
          <p:cNvSpPr txBox="1"/>
          <p:nvPr/>
        </p:nvSpPr>
        <p:spPr>
          <a:xfrm>
            <a:off x="449989" y="3109760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3619D4-EA31-C042-EAE3-A9E2805FD350}"/>
              </a:ext>
            </a:extLst>
          </p:cNvPr>
          <p:cNvSpPr txBox="1"/>
          <p:nvPr/>
        </p:nvSpPr>
        <p:spPr>
          <a:xfrm>
            <a:off x="449989" y="3585248"/>
            <a:ext cx="359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75FEBD-F305-A990-3A27-9176646B3653}"/>
              </a:ext>
            </a:extLst>
          </p:cNvPr>
          <p:cNvSpPr txBox="1"/>
          <p:nvPr/>
        </p:nvSpPr>
        <p:spPr>
          <a:xfrm>
            <a:off x="3892832" y="3592852"/>
            <a:ext cx="343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9AA0A07-8260-9F3F-F926-AADA3A6FD902}"/>
              </a:ext>
            </a:extLst>
          </p:cNvPr>
          <p:cNvSpPr txBox="1"/>
          <p:nvPr/>
        </p:nvSpPr>
        <p:spPr>
          <a:xfrm>
            <a:off x="449989" y="4077072"/>
            <a:ext cx="515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为正方形，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5B4152-E886-9C9F-A081-B48D12778B91}"/>
                  </a:ext>
                </a:extLst>
              </p:cNvPr>
              <p:cNvSpPr txBox="1"/>
              <p:nvPr/>
            </p:nvSpPr>
            <p:spPr>
              <a:xfrm>
                <a:off x="5334582" y="4077072"/>
                <a:ext cx="39441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GF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95B4152-E886-9C9F-A081-B48D12778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582" y="4077072"/>
                <a:ext cx="3944176" cy="615392"/>
              </a:xfrm>
              <a:prstGeom prst="rect">
                <a:avLst/>
              </a:prstGeom>
              <a:blipFill>
                <a:blip r:embed="rId4"/>
                <a:stretch>
                  <a:fillRect l="-2318" r="-231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1269197-1EBE-299F-2A6F-9151FE2F4766}"/>
              </a:ext>
            </a:extLst>
          </p:cNvPr>
          <p:cNvSpPr txBox="1"/>
          <p:nvPr/>
        </p:nvSpPr>
        <p:spPr>
          <a:xfrm>
            <a:off x="449989" y="4509120"/>
            <a:ext cx="374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727C4C8-A403-F9F5-273E-FD6242FEA052}"/>
              </a:ext>
            </a:extLst>
          </p:cNvPr>
          <p:cNvSpPr txBox="1"/>
          <p:nvPr/>
        </p:nvSpPr>
        <p:spPr>
          <a:xfrm>
            <a:off x="449989" y="4984608"/>
            <a:ext cx="20930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232"/>
          <p:cNvSpPr txBox="1"/>
          <p:nvPr/>
        </p:nvSpPr>
        <p:spPr>
          <a:xfrm>
            <a:off x="540000" y="692696"/>
            <a:ext cx="4794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" name="yt_image_1222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84432" y="1800109"/>
            <a:ext cx="1799028" cy="192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yt_image_1223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5232" y="1621320"/>
            <a:ext cx="1568840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7D3B882-4EAC-B6DD-8740-76CF9710FD1E}"/>
                  </a:ext>
                </a:extLst>
              </p:cNvPr>
              <p:cNvSpPr txBox="1"/>
              <p:nvPr/>
            </p:nvSpPr>
            <p:spPr>
              <a:xfrm>
                <a:off x="449989" y="5326519"/>
                <a:ext cx="352005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7D3B882-4EAC-B6DD-8740-76CF9710F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6519"/>
                <a:ext cx="3520059" cy="772110"/>
              </a:xfrm>
              <a:prstGeom prst="rect">
                <a:avLst/>
              </a:prstGeom>
              <a:blipFill>
                <a:blip r:embed="rId7"/>
                <a:stretch>
                  <a:fillRect l="-2773" r="-277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6FEF279-D13F-48ED-4753-A1EF1558ECB0}"/>
                  </a:ext>
                </a:extLst>
              </p:cNvPr>
              <p:cNvSpPr txBox="1"/>
              <p:nvPr/>
            </p:nvSpPr>
            <p:spPr>
              <a:xfrm>
                <a:off x="3719736" y="5354429"/>
                <a:ext cx="1626363" cy="7980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6FEF279-D13F-48ED-4753-A1EF1558E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736" y="5354429"/>
                <a:ext cx="1626363" cy="798017"/>
              </a:xfrm>
              <a:prstGeom prst="rect">
                <a:avLst/>
              </a:prstGeom>
              <a:blipFill>
                <a:blip r:embed="rId8"/>
                <a:stretch>
                  <a:fillRect l="-5618" r="-5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8298C10-A61A-6871-460E-A46791655F33}"/>
                  </a:ext>
                </a:extLst>
              </p:cNvPr>
              <p:cNvSpPr txBox="1"/>
              <p:nvPr/>
            </p:nvSpPr>
            <p:spPr>
              <a:xfrm>
                <a:off x="5002347" y="5312052"/>
                <a:ext cx="1921638" cy="8536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8298C10-A61A-6871-460E-A46791655F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2347" y="5312052"/>
                <a:ext cx="1921638" cy="853644"/>
              </a:xfrm>
              <a:prstGeom prst="rect">
                <a:avLst/>
              </a:prstGeom>
              <a:blipFill>
                <a:blip r:embed="rId9"/>
                <a:stretch>
                  <a:fillRect l="-5079" r="-4762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6B211F1-185D-2B90-8E89-AAE2880711DA}"/>
                  </a:ext>
                </a:extLst>
              </p:cNvPr>
              <p:cNvSpPr txBox="1"/>
              <p:nvPr/>
            </p:nvSpPr>
            <p:spPr>
              <a:xfrm>
                <a:off x="444709" y="5985871"/>
                <a:ext cx="2539174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86B211F1-185D-2B90-8E89-AAE288071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709" y="5985871"/>
                <a:ext cx="2539174" cy="808685"/>
              </a:xfrm>
              <a:prstGeom prst="rect">
                <a:avLst/>
              </a:prstGeom>
              <a:blipFill>
                <a:blip r:embed="rId10"/>
                <a:stretch>
                  <a:fillRect l="-3846" r="-3606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9" name="yt_shape_12149"/>
          <p:cNvSpPr txBox="1"/>
          <p:nvPr/>
        </p:nvSpPr>
        <p:spPr>
          <a:xfrm>
            <a:off x="540000" y="764704"/>
            <a:ext cx="9888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8FA864B-5173-CA98-8DB5-9D12E3D322F4}"/>
              </a:ext>
            </a:extLst>
          </p:cNvPr>
          <p:cNvSpPr txBox="1"/>
          <p:nvPr/>
        </p:nvSpPr>
        <p:spPr>
          <a:xfrm>
            <a:off x="449989" y="1205472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5A4F2C2-01A6-1BF9-412D-EE1EEFD24405}"/>
              </a:ext>
            </a:extLst>
          </p:cNvPr>
          <p:cNvSpPr txBox="1"/>
          <p:nvPr/>
        </p:nvSpPr>
        <p:spPr>
          <a:xfrm>
            <a:off x="449989" y="1680960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75316AD-67F1-1EBB-10FB-DDCB44535B56}"/>
              </a:ext>
            </a:extLst>
          </p:cNvPr>
          <p:cNvSpPr txBox="1"/>
          <p:nvPr/>
        </p:nvSpPr>
        <p:spPr>
          <a:xfrm>
            <a:off x="449989" y="2156448"/>
            <a:ext cx="48318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4ACF94A-978A-F473-83A7-A5C7F8D6067E}"/>
              </a:ext>
            </a:extLst>
          </p:cNvPr>
          <p:cNvSpPr txBox="1"/>
          <p:nvPr/>
        </p:nvSpPr>
        <p:spPr>
          <a:xfrm>
            <a:off x="449989" y="2631936"/>
            <a:ext cx="26029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62045AA-C086-8FC5-C7E0-FDB01DC7FFAB}"/>
              </a:ext>
            </a:extLst>
          </p:cNvPr>
          <p:cNvSpPr txBox="1"/>
          <p:nvPr/>
        </p:nvSpPr>
        <p:spPr>
          <a:xfrm>
            <a:off x="449989" y="3107424"/>
            <a:ext cx="28315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36ADE5C-FE30-022A-0280-792A52BA2B41}"/>
              </a:ext>
            </a:extLst>
          </p:cNvPr>
          <p:cNvSpPr txBox="1"/>
          <p:nvPr/>
        </p:nvSpPr>
        <p:spPr>
          <a:xfrm>
            <a:off x="449989" y="3582912"/>
            <a:ext cx="466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618835F-0043-D955-8C2E-1B33BBFA3171}"/>
              </a:ext>
            </a:extLst>
          </p:cNvPr>
          <p:cNvSpPr txBox="1"/>
          <p:nvPr/>
        </p:nvSpPr>
        <p:spPr>
          <a:xfrm>
            <a:off x="449989" y="4058400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9" name="yt_image_121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1507167"/>
            <a:ext cx="1425673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3" name="yt_shape_12163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64" name="yt_image_1216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9087" y="1851558"/>
            <a:ext cx="2323031" cy="183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6" name="yt_shape_12166"/>
          <p:cNvSpPr txBox="1"/>
          <p:nvPr/>
        </p:nvSpPr>
        <p:spPr>
          <a:xfrm>
            <a:off x="540000" y="1844824"/>
            <a:ext cx="4397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相切吗？为什么？</a:t>
            </a:r>
          </a:p>
        </p:txBody>
      </p:sp>
      <p:sp>
        <p:nvSpPr>
          <p:cNvPr id="5" name="yt_shape_12168"/>
          <p:cNvSpPr txBox="1"/>
          <p:nvPr/>
        </p:nvSpPr>
        <p:spPr>
          <a:xfrm>
            <a:off x="540000" y="1379303"/>
            <a:ext cx="3242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169"/>
          <p:cNvSpPr txBox="1"/>
          <p:nvPr/>
        </p:nvSpPr>
        <p:spPr>
          <a:xfrm>
            <a:off x="540000" y="1858606"/>
            <a:ext cx="4728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171"/>
          <p:cNvSpPr txBox="1"/>
          <p:nvPr/>
        </p:nvSpPr>
        <p:spPr>
          <a:xfrm>
            <a:off x="5014471" y="2490273"/>
            <a:ext cx="1763560" cy="13327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00" b="0" i="0" u="none" spc="11902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17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2945" y="2994394"/>
            <a:ext cx="1746142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173"/>
          <p:cNvSpPr txBox="1"/>
          <p:nvPr/>
        </p:nvSpPr>
        <p:spPr>
          <a:xfrm>
            <a:off x="540000" y="3403798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174"/>
          <p:cNvSpPr txBox="1"/>
          <p:nvPr/>
        </p:nvSpPr>
        <p:spPr>
          <a:xfrm>
            <a:off x="540000" y="3883101"/>
            <a:ext cx="2414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175"/>
          <p:cNvSpPr txBox="1"/>
          <p:nvPr/>
        </p:nvSpPr>
        <p:spPr>
          <a:xfrm>
            <a:off x="540000" y="4362404"/>
            <a:ext cx="1460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176"/>
          <p:cNvSpPr txBox="1"/>
          <p:nvPr/>
        </p:nvSpPr>
        <p:spPr>
          <a:xfrm>
            <a:off x="540000" y="4841707"/>
            <a:ext cx="3717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177"/>
          <p:cNvSpPr txBox="1"/>
          <p:nvPr/>
        </p:nvSpPr>
        <p:spPr>
          <a:xfrm>
            <a:off x="540000" y="5321010"/>
            <a:ext cx="15485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178"/>
          <p:cNvSpPr txBox="1"/>
          <p:nvPr/>
        </p:nvSpPr>
        <p:spPr>
          <a:xfrm>
            <a:off x="540000" y="5800313"/>
            <a:ext cx="24734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65AA117-A04C-3C2E-7D2B-E7C7489B17FF}"/>
              </a:ext>
            </a:extLst>
          </p:cNvPr>
          <p:cNvSpPr txBox="1"/>
          <p:nvPr/>
        </p:nvSpPr>
        <p:spPr>
          <a:xfrm>
            <a:off x="449989" y="2267781"/>
            <a:ext cx="339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ABBA38F-2190-9D35-BCD4-FAC1E30FBF20}"/>
              </a:ext>
            </a:extLst>
          </p:cNvPr>
          <p:cNvSpPr txBox="1"/>
          <p:nvPr/>
        </p:nvSpPr>
        <p:spPr>
          <a:xfrm>
            <a:off x="3808882" y="2252228"/>
            <a:ext cx="4863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87C7E3-D736-114B-ADB4-53373C4FCB91}"/>
              </a:ext>
            </a:extLst>
          </p:cNvPr>
          <p:cNvSpPr txBox="1"/>
          <p:nvPr/>
        </p:nvSpPr>
        <p:spPr>
          <a:xfrm>
            <a:off x="449989" y="3356992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7AF3925-95F4-8C92-2937-605FA7DFEA08}"/>
              </a:ext>
            </a:extLst>
          </p:cNvPr>
          <p:cNvSpPr txBox="1"/>
          <p:nvPr/>
        </p:nvSpPr>
        <p:spPr>
          <a:xfrm>
            <a:off x="449989" y="3836296"/>
            <a:ext cx="257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3F8330B-9F7A-0A6A-3255-D404F2A0E46E}"/>
              </a:ext>
            </a:extLst>
          </p:cNvPr>
          <p:cNvSpPr txBox="1"/>
          <p:nvPr/>
        </p:nvSpPr>
        <p:spPr>
          <a:xfrm>
            <a:off x="449989" y="4315598"/>
            <a:ext cx="162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F1ECF77-AA4C-DCA7-2E14-2B1066D89781}"/>
              </a:ext>
            </a:extLst>
          </p:cNvPr>
          <p:cNvSpPr txBox="1"/>
          <p:nvPr/>
        </p:nvSpPr>
        <p:spPr>
          <a:xfrm>
            <a:off x="449989" y="4794901"/>
            <a:ext cx="3861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F81F85B-4EAC-B477-6C0F-3AA7E2DFBB3C}"/>
              </a:ext>
            </a:extLst>
          </p:cNvPr>
          <p:cNvSpPr txBox="1"/>
          <p:nvPr/>
        </p:nvSpPr>
        <p:spPr>
          <a:xfrm>
            <a:off x="449989" y="5274204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AB3B075-05C4-00E4-A717-620B462C7AF2}"/>
              </a:ext>
            </a:extLst>
          </p:cNvPr>
          <p:cNvSpPr txBox="1"/>
          <p:nvPr/>
        </p:nvSpPr>
        <p:spPr>
          <a:xfrm>
            <a:off x="449989" y="5753507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7" name="yt_shape_12167"/>
          <p:cNvSpPr txBox="1"/>
          <p:nvPr/>
        </p:nvSpPr>
        <p:spPr>
          <a:xfrm>
            <a:off x="540000" y="723154"/>
            <a:ext cx="5156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71" name="yt_shape_12171"/>
          <p:cNvSpPr txBox="1"/>
          <p:nvPr/>
        </p:nvSpPr>
        <p:spPr>
          <a:xfrm>
            <a:off x="5014471" y="2313427"/>
            <a:ext cx="1763560" cy="133273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 spc="-740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400" b="0" i="0" u="none" spc="11902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170" name="yt_image_1217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812" y="3278541"/>
            <a:ext cx="1746142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yt_image_1216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08368" y="1215079"/>
            <a:ext cx="2323031" cy="183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yt_shape_12179"/>
              <p:cNvSpPr txBox="1"/>
              <p:nvPr/>
            </p:nvSpPr>
            <p:spPr>
              <a:xfrm>
                <a:off x="540000" y="1171550"/>
                <a:ext cx="7101303" cy="57727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ABGE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为矩形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2" name="yt_shape_12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1550"/>
                <a:ext cx="7101303" cy="5772734"/>
              </a:xfrm>
              <a:prstGeom prst="rect">
                <a:avLst/>
              </a:prstGeom>
              <a:blipFill>
                <a:blip r:embed="rId4"/>
                <a:stretch>
                  <a:fillRect l="-2663" t="-845" r="-1718" b="-2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E9A70BDC-7EE6-CE3A-5F65-DE2FB5E0270B}"/>
              </a:ext>
            </a:extLst>
          </p:cNvPr>
          <p:cNvSpPr txBox="1"/>
          <p:nvPr/>
        </p:nvSpPr>
        <p:spPr>
          <a:xfrm>
            <a:off x="449989" y="1124744"/>
            <a:ext cx="406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FAFF4DD-ABB4-FE42-6335-3F4E934BC6D6}"/>
              </a:ext>
            </a:extLst>
          </p:cNvPr>
          <p:cNvSpPr txBox="1"/>
          <p:nvPr/>
        </p:nvSpPr>
        <p:spPr>
          <a:xfrm>
            <a:off x="449989" y="1600232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153741C-7905-4ADC-1D8F-39AC6C272631}"/>
              </a:ext>
            </a:extLst>
          </p:cNvPr>
          <p:cNvSpPr txBox="1"/>
          <p:nvPr/>
        </p:nvSpPr>
        <p:spPr>
          <a:xfrm>
            <a:off x="449989" y="2075720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593BFD7-7CDB-EFF6-E011-569E342DB696}"/>
              </a:ext>
            </a:extLst>
          </p:cNvPr>
          <p:cNvSpPr txBox="1"/>
          <p:nvPr/>
        </p:nvSpPr>
        <p:spPr>
          <a:xfrm>
            <a:off x="2080478" y="2067812"/>
            <a:ext cx="3167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ABGE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为矩形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51624A8-9CE7-4065-4F5B-F086797E8CAC}"/>
              </a:ext>
            </a:extLst>
          </p:cNvPr>
          <p:cNvSpPr txBox="1"/>
          <p:nvPr/>
        </p:nvSpPr>
        <p:spPr>
          <a:xfrm>
            <a:off x="449989" y="2492896"/>
            <a:ext cx="348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303C617-6055-036B-0EC1-F023A4F88368}"/>
              </a:ext>
            </a:extLst>
          </p:cNvPr>
          <p:cNvSpPr txBox="1"/>
          <p:nvPr/>
        </p:nvSpPr>
        <p:spPr>
          <a:xfrm>
            <a:off x="449989" y="2968384"/>
            <a:ext cx="281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68ADE4D-2314-AF3D-6D09-B6DF64F4B9F2}"/>
              </a:ext>
            </a:extLst>
          </p:cNvPr>
          <p:cNvSpPr txBox="1"/>
          <p:nvPr/>
        </p:nvSpPr>
        <p:spPr>
          <a:xfrm>
            <a:off x="449989" y="3443872"/>
            <a:ext cx="262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9FDFA9E-43EC-0FF1-3D54-719ED6318244}"/>
              </a:ext>
            </a:extLst>
          </p:cNvPr>
          <p:cNvSpPr txBox="1"/>
          <p:nvPr/>
        </p:nvSpPr>
        <p:spPr>
          <a:xfrm>
            <a:off x="449989" y="3919360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F9311B7-A5B7-E42E-C316-44FFE058C25B}"/>
              </a:ext>
            </a:extLst>
          </p:cNvPr>
          <p:cNvSpPr txBox="1"/>
          <p:nvPr/>
        </p:nvSpPr>
        <p:spPr>
          <a:xfrm>
            <a:off x="449989" y="4394848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0C55E4F-F869-B2B4-9683-91DBD27140D8}"/>
                  </a:ext>
                </a:extLst>
              </p:cNvPr>
              <p:cNvSpPr txBox="1"/>
              <p:nvPr/>
            </p:nvSpPr>
            <p:spPr>
              <a:xfrm>
                <a:off x="449989" y="4870336"/>
                <a:ext cx="721271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80C55E4F-F869-B2B4-9683-91DBD2714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0336"/>
                <a:ext cx="7212712" cy="631267"/>
              </a:xfrm>
              <a:prstGeom prst="rect">
                <a:avLst/>
              </a:prstGeom>
              <a:blipFill>
                <a:blip r:embed="rId5"/>
                <a:stretch>
                  <a:fillRect l="-1352" r="-1352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文本框 32">
            <a:extLst>
              <a:ext uri="{FF2B5EF4-FFF2-40B4-BE49-F238E27FC236}">
                <a16:creationId xmlns:a16="http://schemas.microsoft.com/office/drawing/2014/main" id="{2318D12A-3F9A-0AEE-C422-9688F2BE536B}"/>
              </a:ext>
            </a:extLst>
          </p:cNvPr>
          <p:cNvSpPr txBox="1"/>
          <p:nvPr/>
        </p:nvSpPr>
        <p:spPr>
          <a:xfrm>
            <a:off x="449989" y="5407991"/>
            <a:ext cx="1542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84B89A7-1F99-7437-8807-889E2EA8EA94}"/>
              </a:ext>
            </a:extLst>
          </p:cNvPr>
          <p:cNvSpPr txBox="1"/>
          <p:nvPr/>
        </p:nvSpPr>
        <p:spPr>
          <a:xfrm>
            <a:off x="449989" y="5883480"/>
            <a:ext cx="241052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  <p:bldP spid="3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1" name="yt_shape_12181"/>
          <p:cNvSpPr txBox="1"/>
          <p:nvPr/>
        </p:nvSpPr>
        <p:spPr>
          <a:xfrm>
            <a:off x="540119" y="764704"/>
            <a:ext cx="11111999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82" name="yt_image_12182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5486" y="1673351"/>
            <a:ext cx="2296632" cy="186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4" name="yt_shape_12184"/>
          <p:cNvSpPr txBox="1"/>
          <p:nvPr/>
        </p:nvSpPr>
        <p:spPr>
          <a:xfrm>
            <a:off x="540000" y="1484784"/>
            <a:ext cx="3146695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5" name="yt_shape_12185">
            <a:extLst>
              <a:ext uri="{FF2B5EF4-FFF2-40B4-BE49-F238E27FC236}">
                <a16:creationId xmlns:a16="http://schemas.microsoft.com/office/drawing/2014/main" id="{2BFB104F-76FC-9F02-95F2-A56E483AD238}"/>
              </a:ext>
            </a:extLst>
          </p:cNvPr>
          <p:cNvSpPr txBox="1"/>
          <p:nvPr/>
        </p:nvSpPr>
        <p:spPr>
          <a:xfrm>
            <a:off x="540000" y="1844824"/>
            <a:ext cx="4138954" cy="22159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EBD43C-D21C-9912-F1FC-E2F4F50AB508}"/>
              </a:ext>
            </a:extLst>
          </p:cNvPr>
          <p:cNvSpPr txBox="1"/>
          <p:nvPr/>
        </p:nvSpPr>
        <p:spPr>
          <a:xfrm>
            <a:off x="449989" y="2132856"/>
            <a:ext cx="353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7732CE-6252-6778-0E34-7E52B23F7515}"/>
              </a:ext>
            </a:extLst>
          </p:cNvPr>
          <p:cNvSpPr txBox="1"/>
          <p:nvPr/>
        </p:nvSpPr>
        <p:spPr>
          <a:xfrm>
            <a:off x="449989" y="2492896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BBB5C7-E4E7-7DB9-E450-EA03F00D56F9}"/>
              </a:ext>
            </a:extLst>
          </p:cNvPr>
          <p:cNvSpPr txBox="1"/>
          <p:nvPr/>
        </p:nvSpPr>
        <p:spPr>
          <a:xfrm>
            <a:off x="449989" y="2852936"/>
            <a:ext cx="4279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108B1A-9B73-16A1-AF1D-155F3E473725}"/>
              </a:ext>
            </a:extLst>
          </p:cNvPr>
          <p:cNvSpPr txBox="1"/>
          <p:nvPr/>
        </p:nvSpPr>
        <p:spPr>
          <a:xfrm>
            <a:off x="449989" y="3212976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2BE45A6-2A6C-9266-506F-7FB76F863AA0}"/>
              </a:ext>
            </a:extLst>
          </p:cNvPr>
          <p:cNvSpPr txBox="1"/>
          <p:nvPr/>
        </p:nvSpPr>
        <p:spPr>
          <a:xfrm>
            <a:off x="449989" y="3573016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2187"/>
          <p:cNvSpPr txBox="1"/>
          <p:nvPr/>
        </p:nvSpPr>
        <p:spPr>
          <a:xfrm>
            <a:off x="540000" y="3907854"/>
            <a:ext cx="45220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189"/>
          <p:cNvSpPr txBox="1"/>
          <p:nvPr/>
        </p:nvSpPr>
        <p:spPr>
          <a:xfrm>
            <a:off x="5068093" y="4437112"/>
            <a:ext cx="1656928" cy="125168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6950" b="0" i="0" u="none" spc="11183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218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4353" y="4336369"/>
            <a:ext cx="1638898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yt_shape_12191"/>
          <p:cNvSpPr txBox="1"/>
          <p:nvPr/>
        </p:nvSpPr>
        <p:spPr>
          <a:xfrm>
            <a:off x="540000" y="4267894"/>
            <a:ext cx="42880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192"/>
          <p:cNvSpPr txBox="1"/>
          <p:nvPr/>
        </p:nvSpPr>
        <p:spPr>
          <a:xfrm>
            <a:off x="540000" y="4644788"/>
            <a:ext cx="34881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193"/>
          <p:cNvSpPr txBox="1"/>
          <p:nvPr/>
        </p:nvSpPr>
        <p:spPr>
          <a:xfrm>
            <a:off x="540000" y="5029581"/>
            <a:ext cx="4796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yt_shape_12194"/>
              <p:cNvSpPr txBox="1"/>
              <p:nvPr/>
            </p:nvSpPr>
            <p:spPr>
              <a:xfrm>
                <a:off x="540000" y="5348014"/>
                <a:ext cx="565379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7" name="yt_shape_12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48014"/>
                <a:ext cx="5653792" cy="638893"/>
              </a:xfrm>
              <a:prstGeom prst="rect">
                <a:avLst/>
              </a:prstGeom>
              <a:blipFill>
                <a:blip r:embed="rId4"/>
                <a:stretch>
                  <a:fillRect l="-3344" r="-248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yt_shape_12196"/>
              <p:cNvSpPr txBox="1"/>
              <p:nvPr/>
            </p:nvSpPr>
            <p:spPr>
              <a:xfrm>
                <a:off x="540000" y="5924077"/>
                <a:ext cx="2855141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8" name="yt_shape_121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24077"/>
                <a:ext cx="2855141" cy="720903"/>
              </a:xfrm>
              <a:prstGeom prst="rect">
                <a:avLst/>
              </a:prstGeom>
              <a:blipFill>
                <a:blip r:embed="rId5"/>
                <a:stretch>
                  <a:fillRect l="-6624" r="-5342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yt_shape_12198"/>
              <p:cNvSpPr txBox="1"/>
              <p:nvPr/>
            </p:nvSpPr>
            <p:spPr>
              <a:xfrm>
                <a:off x="540000" y="6741368"/>
                <a:ext cx="162877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9" name="yt_shape_12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741368"/>
                <a:ext cx="1628779" cy="466666"/>
              </a:xfrm>
              <a:prstGeom prst="rect">
                <a:avLst/>
              </a:prstGeom>
              <a:blipFill>
                <a:blip r:embed="rId6"/>
                <a:stretch>
                  <a:fillRect l="-11610" t="-5263" r="-10487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4E859179-E436-B7AE-083B-B7DD72BDFED8}"/>
              </a:ext>
            </a:extLst>
          </p:cNvPr>
          <p:cNvSpPr txBox="1"/>
          <p:nvPr/>
        </p:nvSpPr>
        <p:spPr>
          <a:xfrm>
            <a:off x="449989" y="3861048"/>
            <a:ext cx="4658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D647E6B-8DE2-3258-4522-24EAE7AD7E83}"/>
              </a:ext>
            </a:extLst>
          </p:cNvPr>
          <p:cNvSpPr txBox="1"/>
          <p:nvPr/>
        </p:nvSpPr>
        <p:spPr>
          <a:xfrm>
            <a:off x="449989" y="4221088"/>
            <a:ext cx="4426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15C735D-2CFF-F816-C367-04402EF3DF64}"/>
              </a:ext>
            </a:extLst>
          </p:cNvPr>
          <p:cNvSpPr txBox="1"/>
          <p:nvPr/>
        </p:nvSpPr>
        <p:spPr>
          <a:xfrm>
            <a:off x="449989" y="4597982"/>
            <a:ext cx="363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E0C6DAC-E515-D8DB-E5F0-717AD34C94BF}"/>
              </a:ext>
            </a:extLst>
          </p:cNvPr>
          <p:cNvSpPr txBox="1"/>
          <p:nvPr/>
        </p:nvSpPr>
        <p:spPr>
          <a:xfrm>
            <a:off x="449989" y="4982775"/>
            <a:ext cx="492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717C9011-ECC1-167A-69D0-1B6F8BEFC8D6}"/>
                  </a:ext>
                </a:extLst>
              </p:cNvPr>
              <p:cNvSpPr txBox="1"/>
              <p:nvPr/>
            </p:nvSpPr>
            <p:spPr>
              <a:xfrm>
                <a:off x="449989" y="5366970"/>
                <a:ext cx="57791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717C9011-ECC1-167A-69D0-1B6F8BEFC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6970"/>
                <a:ext cx="5779198" cy="726326"/>
              </a:xfrm>
              <a:prstGeom prst="rect">
                <a:avLst/>
              </a:prstGeom>
              <a:blipFill>
                <a:blip r:embed="rId7"/>
                <a:stretch>
                  <a:fillRect l="-1688" r="-179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2C4CEF7-47B5-11E3-1EA4-A6AFCFCC2776}"/>
                  </a:ext>
                </a:extLst>
              </p:cNvPr>
              <p:cNvSpPr txBox="1"/>
              <p:nvPr/>
            </p:nvSpPr>
            <p:spPr>
              <a:xfrm>
                <a:off x="449989" y="5877272"/>
                <a:ext cx="3007614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12C4CEF7-47B5-11E3-1EA4-A6AFCFCC2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7272"/>
                <a:ext cx="3007614" cy="807543"/>
              </a:xfrm>
              <a:prstGeom prst="rect">
                <a:avLst/>
              </a:prstGeom>
              <a:blipFill>
                <a:blip r:embed="rId8"/>
                <a:stretch>
                  <a:fillRect l="-3245" r="-3043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A8F6261-B575-4915-60B9-CDC1CEFB14C7}"/>
                  </a:ext>
                </a:extLst>
              </p:cNvPr>
              <p:cNvSpPr txBox="1"/>
              <p:nvPr/>
            </p:nvSpPr>
            <p:spPr>
              <a:xfrm>
                <a:off x="3084730" y="6030177"/>
                <a:ext cx="17931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1A8F6261-B575-4915-60B9-CDC1CEFB14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4730" y="6030177"/>
                <a:ext cx="1793113" cy="555765"/>
              </a:xfrm>
              <a:prstGeom prst="rect">
                <a:avLst/>
              </a:prstGeom>
              <a:blipFill>
                <a:blip r:embed="rId9"/>
                <a:stretch>
                  <a:fillRect l="-5102" t="-1099" r="-578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与两腰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pic>
        <p:nvPicPr>
          <p:cNvPr id="12201" name="yt_image_1220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4216" y="1196752"/>
            <a:ext cx="226790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3" name="yt_shape_12203"/>
          <p:cNvSpPr txBox="1"/>
          <p:nvPr/>
        </p:nvSpPr>
        <p:spPr>
          <a:xfrm>
            <a:off x="540000" y="1700808"/>
            <a:ext cx="46855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是矩形；</a:t>
            </a:r>
          </a:p>
        </p:txBody>
      </p:sp>
      <p:sp>
        <p:nvSpPr>
          <p:cNvPr id="12204" name="yt_shape_12204"/>
          <p:cNvSpPr txBox="1"/>
          <p:nvPr/>
        </p:nvSpPr>
        <p:spPr>
          <a:xfrm>
            <a:off x="540000" y="2180111"/>
            <a:ext cx="1872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2206"/>
              <p:cNvSpPr txBox="1"/>
              <p:nvPr/>
            </p:nvSpPr>
            <p:spPr>
              <a:xfrm>
                <a:off x="540000" y="2611710"/>
                <a:ext cx="9882514" cy="54082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半圆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与等腰直角三角形两腰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分别切于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是正方形，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是等腰直角三角形，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22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11710"/>
                <a:ext cx="9882514" cy="5408212"/>
              </a:xfrm>
              <a:prstGeom prst="rect">
                <a:avLst/>
              </a:prstGeom>
              <a:blipFill>
                <a:blip r:embed="rId3"/>
                <a:stretch>
                  <a:fillRect l="-1912" t="-901" r="-925" b="-2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C0AE8DB-9FA3-6077-4E41-9E3E80B7DC2D}"/>
              </a:ext>
            </a:extLst>
          </p:cNvPr>
          <p:cNvSpPr txBox="1"/>
          <p:nvPr/>
        </p:nvSpPr>
        <p:spPr>
          <a:xfrm>
            <a:off x="449989" y="2564904"/>
            <a:ext cx="996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与等腰直角三角形两腰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分别切于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97F268-03AA-E397-8218-F4917EECF009}"/>
              </a:ext>
            </a:extLst>
          </p:cNvPr>
          <p:cNvSpPr txBox="1"/>
          <p:nvPr/>
        </p:nvSpPr>
        <p:spPr>
          <a:xfrm>
            <a:off x="449989" y="3040392"/>
            <a:ext cx="450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1E0D9A-9281-7AF8-73D1-8650B16E4C8A}"/>
              </a:ext>
            </a:extLst>
          </p:cNvPr>
          <p:cNvSpPr txBox="1"/>
          <p:nvPr/>
        </p:nvSpPr>
        <p:spPr>
          <a:xfrm>
            <a:off x="449989" y="3515880"/>
            <a:ext cx="3220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B74DC2-BD47-EDCB-F765-0A30CF025C24}"/>
              </a:ext>
            </a:extLst>
          </p:cNvPr>
          <p:cNvSpPr txBox="1"/>
          <p:nvPr/>
        </p:nvSpPr>
        <p:spPr>
          <a:xfrm>
            <a:off x="449989" y="3991368"/>
            <a:ext cx="6277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9AD9D3-AA34-ED8E-4A5C-9C14A37902B3}"/>
              </a:ext>
            </a:extLst>
          </p:cNvPr>
          <p:cNvSpPr txBox="1"/>
          <p:nvPr/>
        </p:nvSpPr>
        <p:spPr>
          <a:xfrm>
            <a:off x="449989" y="4466856"/>
            <a:ext cx="6191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是正方形，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2FB053-79B0-6856-0DFC-8FA5C13C9A9A}"/>
              </a:ext>
            </a:extLst>
          </p:cNvPr>
          <p:cNvSpPr txBox="1"/>
          <p:nvPr/>
        </p:nvSpPr>
        <p:spPr>
          <a:xfrm>
            <a:off x="449989" y="4942344"/>
            <a:ext cx="624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76D6E39-CADE-364C-AE3F-7AF83C6CCAEA}"/>
              </a:ext>
            </a:extLst>
          </p:cNvPr>
          <p:cNvSpPr txBox="1"/>
          <p:nvPr/>
        </p:nvSpPr>
        <p:spPr>
          <a:xfrm>
            <a:off x="449989" y="5417832"/>
            <a:ext cx="581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CBB47A7-9293-F45B-2254-AD5D750BC787}"/>
                  </a:ext>
                </a:extLst>
              </p:cNvPr>
              <p:cNvSpPr txBox="1"/>
              <p:nvPr/>
            </p:nvSpPr>
            <p:spPr>
              <a:xfrm>
                <a:off x="6023992" y="5386984"/>
                <a:ext cx="22757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BCBB47A7-9293-F45B-2254-AD5D750BC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3992" y="5386984"/>
                <a:ext cx="2275714" cy="615392"/>
              </a:xfrm>
              <a:prstGeom prst="rect">
                <a:avLst/>
              </a:prstGeom>
              <a:blipFill>
                <a:blip r:embed="rId4"/>
                <a:stretch>
                  <a:fillRect l="-4011" r="-427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DE94A0D-5AEB-4580-4EF0-0F979BEB46AF}"/>
                  </a:ext>
                </a:extLst>
              </p:cNvPr>
              <p:cNvSpPr txBox="1"/>
              <p:nvPr/>
            </p:nvSpPr>
            <p:spPr>
              <a:xfrm>
                <a:off x="449989" y="5877272"/>
                <a:ext cx="71715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DE94A0D-5AEB-4580-4EF0-0F979BEB46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77272"/>
                <a:ext cx="7171563" cy="615391"/>
              </a:xfrm>
              <a:prstGeom prst="rect">
                <a:avLst/>
              </a:prstGeom>
              <a:blipFill>
                <a:blip r:embed="rId5"/>
                <a:stretch>
                  <a:fillRect l="-1361" r="-1190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1C28AE5-F2B2-98B9-F8CE-40F8574FDFFD}"/>
                  </a:ext>
                </a:extLst>
              </p:cNvPr>
              <p:cNvSpPr txBox="1"/>
              <p:nvPr/>
            </p:nvSpPr>
            <p:spPr>
              <a:xfrm>
                <a:off x="449989" y="6309320"/>
                <a:ext cx="203917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1C28AE5-F2B2-98B9-F8CE-40F8574FD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309320"/>
                <a:ext cx="2039176" cy="615392"/>
              </a:xfrm>
              <a:prstGeom prst="rect">
                <a:avLst/>
              </a:prstGeom>
              <a:blipFill>
                <a:blip r:embed="rId6"/>
                <a:stretch>
                  <a:fillRect l="-4790" r="-449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7AB3CFA-7CED-8C5A-9060-E2658E65357C}"/>
                  </a:ext>
                </a:extLst>
              </p:cNvPr>
              <p:cNvSpPr txBox="1"/>
              <p:nvPr/>
            </p:nvSpPr>
            <p:spPr>
              <a:xfrm>
                <a:off x="2412307" y="6352760"/>
                <a:ext cx="20979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7AB3CFA-7CED-8C5A-9060-E2658E653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2307" y="6352760"/>
                <a:ext cx="2097914" cy="555765"/>
              </a:xfrm>
              <a:prstGeom prst="rect">
                <a:avLst/>
              </a:prstGeom>
              <a:blipFill>
                <a:blip r:embed="rId7"/>
                <a:stretch>
                  <a:fillRect l="-4651" t="-1099" r="-4360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8" name="yt_shape_12208"/>
          <p:cNvSpPr txBox="1"/>
          <p:nvPr/>
        </p:nvSpPr>
        <p:spPr>
          <a:xfrm>
            <a:off x="540119" y="764704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09" name="yt_image_1220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9186" y="1678222"/>
            <a:ext cx="1799028" cy="18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1" name="yt_shape_12211"/>
          <p:cNvSpPr txBox="1"/>
          <p:nvPr/>
        </p:nvSpPr>
        <p:spPr>
          <a:xfrm>
            <a:off x="540000" y="1700808"/>
            <a:ext cx="72022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）试判断直线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的位置关系，并说明理由；</a:t>
            </a:r>
          </a:p>
        </p:txBody>
      </p:sp>
      <p:sp>
        <p:nvSpPr>
          <p:cNvPr id="5" name="yt_shape_12213"/>
          <p:cNvSpPr txBox="1"/>
          <p:nvPr/>
        </p:nvSpPr>
        <p:spPr>
          <a:xfrm>
            <a:off x="540000" y="2118480"/>
            <a:ext cx="3893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214"/>
          <p:cNvSpPr txBox="1"/>
          <p:nvPr/>
        </p:nvSpPr>
        <p:spPr>
          <a:xfrm>
            <a:off x="540000" y="2597783"/>
            <a:ext cx="26770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216"/>
          <p:cNvSpPr txBox="1"/>
          <p:nvPr/>
        </p:nvSpPr>
        <p:spPr>
          <a:xfrm>
            <a:off x="5178490" y="2642560"/>
            <a:ext cx="1433919" cy="143173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7950" b="0" i="0" u="none" spc="9194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21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2368" y="2274003"/>
            <a:ext cx="141810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218"/>
          <p:cNvSpPr txBox="1"/>
          <p:nvPr/>
        </p:nvSpPr>
        <p:spPr>
          <a:xfrm>
            <a:off x="540000" y="3014959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219"/>
          <p:cNvSpPr txBox="1"/>
          <p:nvPr/>
        </p:nvSpPr>
        <p:spPr>
          <a:xfrm>
            <a:off x="540000" y="3494262"/>
            <a:ext cx="2556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220"/>
          <p:cNvSpPr txBox="1"/>
          <p:nvPr/>
        </p:nvSpPr>
        <p:spPr>
          <a:xfrm>
            <a:off x="540000" y="3973565"/>
            <a:ext cx="45845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221"/>
          <p:cNvSpPr txBox="1"/>
          <p:nvPr/>
        </p:nvSpPr>
        <p:spPr>
          <a:xfrm>
            <a:off x="540000" y="4452868"/>
            <a:ext cx="2787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222"/>
          <p:cNvSpPr txBox="1"/>
          <p:nvPr/>
        </p:nvSpPr>
        <p:spPr>
          <a:xfrm>
            <a:off x="540000" y="4932171"/>
            <a:ext cx="55175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9BCBDB5-D241-D873-C518-2CD4F017E321}"/>
              </a:ext>
            </a:extLst>
          </p:cNvPr>
          <p:cNvSpPr txBox="1"/>
          <p:nvPr/>
        </p:nvSpPr>
        <p:spPr>
          <a:xfrm>
            <a:off x="449989" y="2071674"/>
            <a:ext cx="4036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01175E4-A3F0-A893-61BD-D2B5A9CA1B79}"/>
              </a:ext>
            </a:extLst>
          </p:cNvPr>
          <p:cNvSpPr txBox="1"/>
          <p:nvPr/>
        </p:nvSpPr>
        <p:spPr>
          <a:xfrm>
            <a:off x="449989" y="2550977"/>
            <a:ext cx="2831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5173B57-E43D-35B1-80A0-3A49845ABB61}"/>
              </a:ext>
            </a:extLst>
          </p:cNvPr>
          <p:cNvSpPr txBox="1"/>
          <p:nvPr/>
        </p:nvSpPr>
        <p:spPr>
          <a:xfrm>
            <a:off x="449989" y="2968153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F643E40-8189-0095-9D27-09783363BD06}"/>
              </a:ext>
            </a:extLst>
          </p:cNvPr>
          <p:cNvSpPr txBox="1"/>
          <p:nvPr/>
        </p:nvSpPr>
        <p:spPr>
          <a:xfrm>
            <a:off x="449989" y="3447456"/>
            <a:ext cx="2712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3FB2ED-78A3-8C8C-746A-37D03E5E5C1D}"/>
              </a:ext>
            </a:extLst>
          </p:cNvPr>
          <p:cNvSpPr txBox="1"/>
          <p:nvPr/>
        </p:nvSpPr>
        <p:spPr>
          <a:xfrm>
            <a:off x="449989" y="3926759"/>
            <a:ext cx="4720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59FE750-F01E-A085-06BB-F1A5720A7F08}"/>
              </a:ext>
            </a:extLst>
          </p:cNvPr>
          <p:cNvSpPr txBox="1"/>
          <p:nvPr/>
        </p:nvSpPr>
        <p:spPr>
          <a:xfrm>
            <a:off x="449989" y="4406062"/>
            <a:ext cx="2940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9DC777-84F5-E7BD-CD5C-F478E676B3C7}"/>
              </a:ext>
            </a:extLst>
          </p:cNvPr>
          <p:cNvSpPr txBox="1"/>
          <p:nvPr/>
        </p:nvSpPr>
        <p:spPr>
          <a:xfrm>
            <a:off x="449989" y="4885365"/>
            <a:ext cx="5644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yt_shape_12223"/>
          <p:cNvSpPr txBox="1"/>
          <p:nvPr/>
        </p:nvSpPr>
        <p:spPr>
          <a:xfrm>
            <a:off x="540000" y="5391223"/>
            <a:ext cx="3844001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11ACEF9-4C64-F6D0-9010-C6D4181ECDF4}"/>
              </a:ext>
            </a:extLst>
          </p:cNvPr>
          <p:cNvSpPr txBox="1"/>
          <p:nvPr/>
        </p:nvSpPr>
        <p:spPr>
          <a:xfrm>
            <a:off x="449989" y="5344417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58F2E92-A174-F8C4-3137-839D90E0194B}"/>
              </a:ext>
            </a:extLst>
          </p:cNvPr>
          <p:cNvSpPr txBox="1"/>
          <p:nvPr/>
        </p:nvSpPr>
        <p:spPr>
          <a:xfrm>
            <a:off x="449989" y="5819905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148A57F-788B-D7BE-2626-F213DC1BAFF0}"/>
              </a:ext>
            </a:extLst>
          </p:cNvPr>
          <p:cNvSpPr txBox="1"/>
          <p:nvPr/>
        </p:nvSpPr>
        <p:spPr>
          <a:xfrm>
            <a:off x="449989" y="6295393"/>
            <a:ext cx="2588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2" grpId="0" build="allAtOnce"/>
      <p:bldP spid="23" grpId="0" build="allAtOnce"/>
      <p:bldP spid="2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2" name="yt_shape_12212"/>
          <p:cNvSpPr txBox="1"/>
          <p:nvPr/>
        </p:nvSpPr>
        <p:spPr>
          <a:xfrm>
            <a:off x="540000" y="900000"/>
            <a:ext cx="71782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yt_shape_12226"/>
              <p:cNvSpPr txBox="1"/>
              <p:nvPr/>
            </p:nvSpPr>
            <p:spPr>
              <a:xfrm>
                <a:off x="540000" y="1270090"/>
                <a:ext cx="5793253" cy="46778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9" name="yt_shape_12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70090"/>
                <a:ext cx="5793253" cy="4677819"/>
              </a:xfrm>
              <a:prstGeom prst="rect">
                <a:avLst/>
              </a:prstGeom>
              <a:blipFill>
                <a:blip r:embed="rId2"/>
                <a:stretch>
                  <a:fillRect l="-3263" t="-1042" r="-2105" b="-13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F728885C-C998-C16C-3941-ADC2855BE92A}"/>
              </a:ext>
            </a:extLst>
          </p:cNvPr>
          <p:cNvSpPr txBox="1"/>
          <p:nvPr/>
        </p:nvSpPr>
        <p:spPr>
          <a:xfrm>
            <a:off x="449989" y="1223284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EBCC817-6D1B-9C3D-E474-5212B8A8FACC}"/>
              </a:ext>
            </a:extLst>
          </p:cNvPr>
          <p:cNvSpPr txBox="1"/>
          <p:nvPr/>
        </p:nvSpPr>
        <p:spPr>
          <a:xfrm>
            <a:off x="449989" y="1698772"/>
            <a:ext cx="202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F50D34-E9EA-825B-9C32-D13B1E612A3F}"/>
              </a:ext>
            </a:extLst>
          </p:cNvPr>
          <p:cNvSpPr txBox="1"/>
          <p:nvPr/>
        </p:nvSpPr>
        <p:spPr>
          <a:xfrm>
            <a:off x="449989" y="2174260"/>
            <a:ext cx="356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6CA26AA-E024-9E89-5D88-FE314F9AF786}"/>
                  </a:ext>
                </a:extLst>
              </p:cNvPr>
              <p:cNvSpPr txBox="1"/>
              <p:nvPr/>
            </p:nvSpPr>
            <p:spPr>
              <a:xfrm>
                <a:off x="449989" y="2649748"/>
                <a:ext cx="4972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6CA26AA-E024-9E89-5D88-FE314F9AF7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49748"/>
                <a:ext cx="4972748" cy="765061"/>
              </a:xfrm>
              <a:prstGeom prst="rect">
                <a:avLst/>
              </a:prstGeom>
              <a:blipFill>
                <a:blip r:embed="rId3"/>
                <a:stretch>
                  <a:fillRect l="-1961" r="-208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466A2241-3D68-D300-4F8D-9EFC8FEE7554}"/>
              </a:ext>
            </a:extLst>
          </p:cNvPr>
          <p:cNvSpPr txBox="1"/>
          <p:nvPr/>
        </p:nvSpPr>
        <p:spPr>
          <a:xfrm>
            <a:off x="449989" y="3321197"/>
            <a:ext cx="586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C078B74-868E-45F9-54D3-A4264FE12354}"/>
              </a:ext>
            </a:extLst>
          </p:cNvPr>
          <p:cNvSpPr txBox="1"/>
          <p:nvPr/>
        </p:nvSpPr>
        <p:spPr>
          <a:xfrm>
            <a:off x="449989" y="3796685"/>
            <a:ext cx="355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B10E559-0806-A9D4-75D5-E55B164B1F78}"/>
              </a:ext>
            </a:extLst>
          </p:cNvPr>
          <p:cNvSpPr txBox="1"/>
          <p:nvPr/>
        </p:nvSpPr>
        <p:spPr>
          <a:xfrm>
            <a:off x="449989" y="4272173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9CBDDC3-E499-B143-2D73-5A2F2B569A28}"/>
              </a:ext>
            </a:extLst>
          </p:cNvPr>
          <p:cNvSpPr txBox="1"/>
          <p:nvPr/>
        </p:nvSpPr>
        <p:spPr>
          <a:xfrm>
            <a:off x="449989" y="4747661"/>
            <a:ext cx="591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C5FEFF4-3B67-AC1A-7602-D7E080BA2421}"/>
                  </a:ext>
                </a:extLst>
              </p:cNvPr>
              <p:cNvSpPr txBox="1"/>
              <p:nvPr/>
            </p:nvSpPr>
            <p:spPr>
              <a:xfrm>
                <a:off x="449989" y="5223149"/>
                <a:ext cx="22295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9C5FEFF4-3B67-AC1A-7602-D7E080BA2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3149"/>
                <a:ext cx="2229549" cy="726326"/>
              </a:xfrm>
              <a:prstGeom prst="rect">
                <a:avLst/>
              </a:prstGeom>
              <a:blipFill>
                <a:blip r:embed="rId4"/>
                <a:stretch>
                  <a:fillRect l="-4372" r="-409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yt_image_1220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59186" y="1678222"/>
            <a:ext cx="1799028" cy="1882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yt_image_12215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2368" y="2274003"/>
            <a:ext cx="1418104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7" grpId="0" build="allAtOnce"/>
      <p:bldP spid="2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8" name="yt_shape_12228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（十堰市中考）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29" name="yt_image_1222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1800109"/>
            <a:ext cx="1799028" cy="1921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1" name="yt_shape_12231"/>
          <p:cNvSpPr txBox="1"/>
          <p:nvPr/>
        </p:nvSpPr>
        <p:spPr>
          <a:xfrm>
            <a:off x="540000" y="1772816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6" name="yt_shape_12233"/>
          <p:cNvSpPr txBox="1"/>
          <p:nvPr/>
        </p:nvSpPr>
        <p:spPr>
          <a:xfrm>
            <a:off x="540000" y="900000"/>
            <a:ext cx="44868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235"/>
          <p:cNvSpPr txBox="1"/>
          <p:nvPr/>
        </p:nvSpPr>
        <p:spPr>
          <a:xfrm>
            <a:off x="5103122" y="1531667"/>
            <a:ext cx="1584536" cy="14047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00" b="0" i="0" u="none" spc="-780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800" b="0" i="0" u="none" spc="10406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223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8112" y="2234039"/>
            <a:ext cx="1568840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237"/>
          <p:cNvSpPr txBox="1"/>
          <p:nvPr/>
        </p:nvSpPr>
        <p:spPr>
          <a:xfrm>
            <a:off x="540000" y="2611710"/>
            <a:ext cx="1700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238"/>
          <p:cNvSpPr txBox="1"/>
          <p:nvPr/>
        </p:nvSpPr>
        <p:spPr>
          <a:xfrm>
            <a:off x="540000" y="3091013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239"/>
          <p:cNvSpPr txBox="1"/>
          <p:nvPr/>
        </p:nvSpPr>
        <p:spPr>
          <a:xfrm>
            <a:off x="540000" y="3570316"/>
            <a:ext cx="23596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240"/>
          <p:cNvSpPr txBox="1"/>
          <p:nvPr/>
        </p:nvSpPr>
        <p:spPr>
          <a:xfrm>
            <a:off x="540000" y="4049619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2241"/>
          <p:cNvSpPr txBox="1"/>
          <p:nvPr/>
        </p:nvSpPr>
        <p:spPr>
          <a:xfrm>
            <a:off x="540000" y="4528922"/>
            <a:ext cx="1477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2242"/>
          <p:cNvSpPr txBox="1"/>
          <p:nvPr/>
        </p:nvSpPr>
        <p:spPr>
          <a:xfrm>
            <a:off x="540000" y="4051870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2243"/>
          <p:cNvSpPr txBox="1"/>
          <p:nvPr/>
        </p:nvSpPr>
        <p:spPr>
          <a:xfrm>
            <a:off x="540000" y="4531173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2244"/>
          <p:cNvSpPr txBox="1"/>
          <p:nvPr/>
        </p:nvSpPr>
        <p:spPr>
          <a:xfrm>
            <a:off x="540000" y="5010476"/>
            <a:ext cx="304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52E0A2B-5919-279E-025F-4A7A2B8B0A64}"/>
              </a:ext>
            </a:extLst>
          </p:cNvPr>
          <p:cNvSpPr txBox="1"/>
          <p:nvPr/>
        </p:nvSpPr>
        <p:spPr>
          <a:xfrm>
            <a:off x="449989" y="2152351"/>
            <a:ext cx="4623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55B8A3A-4221-839E-2184-335EEAC97408}"/>
              </a:ext>
            </a:extLst>
          </p:cNvPr>
          <p:cNvSpPr txBox="1"/>
          <p:nvPr/>
        </p:nvSpPr>
        <p:spPr>
          <a:xfrm>
            <a:off x="449989" y="2564904"/>
            <a:ext cx="186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DBAC6A3-8921-3B77-4965-5AEBEDA4866D}"/>
              </a:ext>
            </a:extLst>
          </p:cNvPr>
          <p:cNvSpPr txBox="1"/>
          <p:nvPr/>
        </p:nvSpPr>
        <p:spPr>
          <a:xfrm>
            <a:off x="449989" y="3044207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5ADC0CD-F60F-A201-5152-51982CADAF30}"/>
              </a:ext>
            </a:extLst>
          </p:cNvPr>
          <p:cNvSpPr txBox="1"/>
          <p:nvPr/>
        </p:nvSpPr>
        <p:spPr>
          <a:xfrm>
            <a:off x="449989" y="3523511"/>
            <a:ext cx="251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452B942-E218-FB49-3633-07BA4ECB100A}"/>
              </a:ext>
            </a:extLst>
          </p:cNvPr>
          <p:cNvSpPr txBox="1"/>
          <p:nvPr/>
        </p:nvSpPr>
        <p:spPr>
          <a:xfrm>
            <a:off x="2748597" y="3565469"/>
            <a:ext cx="249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FF4DE99-951C-3E2A-DC27-4485E7BACDF1}"/>
              </a:ext>
            </a:extLst>
          </p:cNvPr>
          <p:cNvSpPr txBox="1"/>
          <p:nvPr/>
        </p:nvSpPr>
        <p:spPr>
          <a:xfrm>
            <a:off x="5157922" y="3568164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AC29352-E8ED-6D9C-1DE3-6C5E50A94485}"/>
              </a:ext>
            </a:extLst>
          </p:cNvPr>
          <p:cNvSpPr txBox="1"/>
          <p:nvPr/>
        </p:nvSpPr>
        <p:spPr>
          <a:xfrm>
            <a:off x="449989" y="4005064"/>
            <a:ext cx="187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A6B6BC2-9945-0B77-E60D-D5C2444E8067}"/>
              </a:ext>
            </a:extLst>
          </p:cNvPr>
          <p:cNvSpPr txBox="1"/>
          <p:nvPr/>
        </p:nvSpPr>
        <p:spPr>
          <a:xfrm>
            <a:off x="449989" y="4484367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6456299-A87E-5AB3-CD9A-6D63BC7D288F}"/>
              </a:ext>
            </a:extLst>
          </p:cNvPr>
          <p:cNvSpPr txBox="1"/>
          <p:nvPr/>
        </p:nvSpPr>
        <p:spPr>
          <a:xfrm>
            <a:off x="449989" y="4963670"/>
            <a:ext cx="319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yt_shape_12245"/>
          <p:cNvSpPr txBox="1"/>
          <p:nvPr/>
        </p:nvSpPr>
        <p:spPr>
          <a:xfrm>
            <a:off x="540000" y="5511441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C5C6683-81E5-AD5F-BD31-58D8D2706E9D}"/>
              </a:ext>
            </a:extLst>
          </p:cNvPr>
          <p:cNvSpPr txBox="1"/>
          <p:nvPr/>
        </p:nvSpPr>
        <p:spPr>
          <a:xfrm>
            <a:off x="449989" y="5464635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2215</Words>
  <Application>Microsoft Office PowerPoint</Application>
  <PresentationFormat>宽屏</PresentationFormat>
  <Paragraphs>224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46</cp:revision>
  <dcterms:created xsi:type="dcterms:W3CDTF">2023-05-05T05:33:04Z</dcterms:created>
  <dcterms:modified xsi:type="dcterms:W3CDTF">2023-10-20T20:50:33Z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