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4" r:id="rId3"/>
    <p:sldId id="393" r:id="rId4"/>
    <p:sldId id="392" r:id="rId5"/>
    <p:sldId id="391" r:id="rId6"/>
    <p:sldId id="390" r:id="rId7"/>
    <p:sldId id="389" r:id="rId8"/>
    <p:sldId id="386" r:id="rId9"/>
    <p:sldId id="385" r:id="rId10"/>
    <p:sldId id="384" r:id="rId11"/>
    <p:sldId id="383" r:id="rId12"/>
    <p:sldId id="382" r:id="rId13"/>
    <p:sldId id="381" r:id="rId14"/>
    <p:sldId id="403" r:id="rId15"/>
    <p:sldId id="379" r:id="rId16"/>
    <p:sldId id="404" r:id="rId17"/>
    <p:sldId id="396" r:id="rId18"/>
    <p:sldId id="377" r:id="rId19"/>
    <p:sldId id="375" r:id="rId20"/>
    <p:sldId id="397" r:id="rId21"/>
    <p:sldId id="398" r:id="rId22"/>
    <p:sldId id="405" r:id="rId23"/>
    <p:sldId id="372" r:id="rId24"/>
    <p:sldId id="399" r:id="rId25"/>
    <p:sldId id="370" r:id="rId26"/>
    <p:sldId id="400" r:id="rId27"/>
    <p:sldId id="368" r:id="rId28"/>
    <p:sldId id="365" r:id="rId29"/>
    <p:sldId id="401" r:id="rId30"/>
    <p:sldId id="402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581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882C4-5240-2319-A406-FDF8CFE7C0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204864"/>
            <a:ext cx="10800000" cy="261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A4545-1798-5263-A863-AB14899B46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1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20E70D-963D-4574-01D8-AA70DF32F844}"/>
              </a:ext>
            </a:extLst>
          </p:cNvPr>
          <p:cNvSpPr/>
          <p:nvPr/>
        </p:nvSpPr>
        <p:spPr bwMode="auto">
          <a:xfrm>
            <a:off x="10529523" y="3087122"/>
            <a:ext cx="266666" cy="295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31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B6EF6-C4FC-DD0E-7AA7-C3ED68955E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F638EF-663A-70AD-A801-14698CFA9CC6}"/>
              </a:ext>
            </a:extLst>
          </p:cNvPr>
          <p:cNvSpPr/>
          <p:nvPr/>
        </p:nvSpPr>
        <p:spPr bwMode="auto">
          <a:xfrm>
            <a:off x="7405714" y="2452774"/>
            <a:ext cx="266666" cy="296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1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287D5-8F0D-0E76-0CD5-DA58E1DAC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DFA3C1-77A7-0016-250F-0DD576A83F44}"/>
              </a:ext>
            </a:extLst>
          </p:cNvPr>
          <p:cNvSpPr/>
          <p:nvPr/>
        </p:nvSpPr>
        <p:spPr bwMode="auto">
          <a:xfrm>
            <a:off x="10081904" y="1764058"/>
            <a:ext cx="800000" cy="353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48EE0F-AA50-95A8-1AE0-A9A02085F1F9}"/>
              </a:ext>
            </a:extLst>
          </p:cNvPr>
          <p:cNvSpPr/>
          <p:nvPr/>
        </p:nvSpPr>
        <p:spPr bwMode="auto">
          <a:xfrm>
            <a:off x="4439816" y="4302462"/>
            <a:ext cx="504055" cy="78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81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6C4AD-D1F2-56D7-CE4C-ED0AFE5C9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38" y="1416651"/>
            <a:ext cx="11233248" cy="68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DBF52F8-438A-B81B-DCE6-074B8400C8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90"/>
          <a:stretch/>
        </p:blipFill>
        <p:spPr>
          <a:xfrm>
            <a:off x="484238" y="2084292"/>
            <a:ext cx="11233248" cy="2515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C56967-3B2C-8249-1F12-CCEF46BA9632}"/>
              </a:ext>
            </a:extLst>
          </p:cNvPr>
          <p:cNvSpPr/>
          <p:nvPr/>
        </p:nvSpPr>
        <p:spPr bwMode="auto">
          <a:xfrm>
            <a:off x="2207568" y="3501008"/>
            <a:ext cx="720080" cy="960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07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9DBF52F8-438A-B81B-DCE6-074B8400C8E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10"/>
          <a:stretch/>
        </p:blipFill>
        <p:spPr>
          <a:xfrm>
            <a:off x="623392" y="1340767"/>
            <a:ext cx="11089232" cy="3707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C56967-3B2C-8249-1F12-CCEF46BA9632}"/>
              </a:ext>
            </a:extLst>
          </p:cNvPr>
          <p:cNvSpPr/>
          <p:nvPr/>
        </p:nvSpPr>
        <p:spPr bwMode="auto">
          <a:xfrm>
            <a:off x="5836941" y="4005064"/>
            <a:ext cx="835123" cy="891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45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03F62-E4E9-8344-4267-476B66FA4B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76"/>
          <a:stretch/>
        </p:blipFill>
        <p:spPr>
          <a:xfrm>
            <a:off x="551384" y="980728"/>
            <a:ext cx="10873208" cy="5339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035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103F62-E4E9-8344-4267-476B66FA4B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4"/>
          <a:stretch/>
        </p:blipFill>
        <p:spPr>
          <a:xfrm>
            <a:off x="623392" y="1196751"/>
            <a:ext cx="10945216" cy="2620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0D9EB-9598-84F9-7482-0BAA18471A23}"/>
              </a:ext>
            </a:extLst>
          </p:cNvPr>
          <p:cNvSpPr/>
          <p:nvPr/>
        </p:nvSpPr>
        <p:spPr bwMode="auto">
          <a:xfrm>
            <a:off x="970335" y="1188288"/>
            <a:ext cx="4189561" cy="490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3E1D24-1D0F-7CB3-D669-0B48A2DE9F9D}"/>
              </a:ext>
            </a:extLst>
          </p:cNvPr>
          <p:cNvSpPr/>
          <p:nvPr/>
        </p:nvSpPr>
        <p:spPr bwMode="auto">
          <a:xfrm>
            <a:off x="970334" y="1816761"/>
            <a:ext cx="3685505" cy="49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D5C538-66D5-9E84-A9CB-6FD1354665AC}"/>
              </a:ext>
            </a:extLst>
          </p:cNvPr>
          <p:cNvSpPr/>
          <p:nvPr/>
        </p:nvSpPr>
        <p:spPr bwMode="auto">
          <a:xfrm>
            <a:off x="1012690" y="2328638"/>
            <a:ext cx="3643150" cy="596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1DFE8A-63A6-2426-EEA3-3C058ED0748E}"/>
              </a:ext>
            </a:extLst>
          </p:cNvPr>
          <p:cNvSpPr/>
          <p:nvPr/>
        </p:nvSpPr>
        <p:spPr bwMode="auto">
          <a:xfrm>
            <a:off x="1127448" y="3062757"/>
            <a:ext cx="4896544" cy="74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46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A04BA4-2C01-1418-1214-546FD6E27F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00000" cy="574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9F0D9EB-9598-84F9-7482-0BAA18471A23}"/>
              </a:ext>
            </a:extLst>
          </p:cNvPr>
          <p:cNvSpPr/>
          <p:nvPr/>
        </p:nvSpPr>
        <p:spPr bwMode="auto">
          <a:xfrm>
            <a:off x="983432" y="3546742"/>
            <a:ext cx="8064896" cy="530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0D9EB-9598-84F9-7482-0BAA18471A23}"/>
              </a:ext>
            </a:extLst>
          </p:cNvPr>
          <p:cNvSpPr/>
          <p:nvPr/>
        </p:nvSpPr>
        <p:spPr bwMode="auto">
          <a:xfrm>
            <a:off x="767408" y="4149080"/>
            <a:ext cx="8064896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0D9EB-9598-84F9-7482-0BAA18471A23}"/>
              </a:ext>
            </a:extLst>
          </p:cNvPr>
          <p:cNvSpPr/>
          <p:nvPr/>
        </p:nvSpPr>
        <p:spPr bwMode="auto">
          <a:xfrm>
            <a:off x="1199456" y="4941168"/>
            <a:ext cx="83529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F0D9EB-9598-84F9-7482-0BAA18471A23}"/>
              </a:ext>
            </a:extLst>
          </p:cNvPr>
          <p:cNvSpPr/>
          <p:nvPr/>
        </p:nvSpPr>
        <p:spPr bwMode="auto">
          <a:xfrm>
            <a:off x="1199456" y="5780259"/>
            <a:ext cx="8352928" cy="805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22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9818F-0B66-9165-7334-E09D047AE5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F6EECA-C6B4-7BB0-3F1E-95F9E8EA71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58"/>
          <a:stretch/>
        </p:blipFill>
        <p:spPr>
          <a:xfrm>
            <a:off x="1919536" y="3488150"/>
            <a:ext cx="8568952" cy="249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402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FA415-DC59-EF92-D811-66D37EDC3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D76533-AACC-A54D-472B-C1191C270984}"/>
              </a:ext>
            </a:extLst>
          </p:cNvPr>
          <p:cNvSpPr/>
          <p:nvPr/>
        </p:nvSpPr>
        <p:spPr bwMode="auto">
          <a:xfrm>
            <a:off x="681904" y="2877014"/>
            <a:ext cx="2965824" cy="466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C7F862-6EB4-9595-1963-83649C0A9A11}"/>
              </a:ext>
            </a:extLst>
          </p:cNvPr>
          <p:cNvSpPr/>
          <p:nvPr/>
        </p:nvSpPr>
        <p:spPr bwMode="auto">
          <a:xfrm>
            <a:off x="681904" y="3505668"/>
            <a:ext cx="4333976" cy="859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6E81C0-D8FE-80DE-33DF-CEE86E76FE64}"/>
              </a:ext>
            </a:extLst>
          </p:cNvPr>
          <p:cNvSpPr/>
          <p:nvPr/>
        </p:nvSpPr>
        <p:spPr bwMode="auto">
          <a:xfrm>
            <a:off x="681904" y="5013176"/>
            <a:ext cx="2200000" cy="368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7F862-6EB4-9595-1963-83649C0A9A11}"/>
              </a:ext>
            </a:extLst>
          </p:cNvPr>
          <p:cNvSpPr/>
          <p:nvPr/>
        </p:nvSpPr>
        <p:spPr bwMode="auto">
          <a:xfrm>
            <a:off x="681904" y="4365104"/>
            <a:ext cx="20297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03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285AB-FCB5-0135-C406-FD7BD3A592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66200"/>
            <a:ext cx="10800000" cy="3871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DB19D-234B-A32D-E5DC-F7D28339C833}"/>
              </a:ext>
            </a:extLst>
          </p:cNvPr>
          <p:cNvSpPr/>
          <p:nvPr/>
        </p:nvSpPr>
        <p:spPr bwMode="auto">
          <a:xfrm>
            <a:off x="10423392" y="1599698"/>
            <a:ext cx="276190" cy="295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2E039A9-F7A8-305A-9960-495F0E1834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4" r="47555" b="59400"/>
          <a:stretch/>
        </p:blipFill>
        <p:spPr>
          <a:xfrm>
            <a:off x="623392" y="908720"/>
            <a:ext cx="5664032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55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AA6736C-9543-128F-58C8-67376E5193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305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546EE37-5F79-7492-6CB4-87FFE7E04A2F}"/>
              </a:ext>
            </a:extLst>
          </p:cNvPr>
          <p:cNvSpPr/>
          <p:nvPr/>
        </p:nvSpPr>
        <p:spPr bwMode="auto">
          <a:xfrm>
            <a:off x="1127448" y="3068960"/>
            <a:ext cx="6696744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46EE37-5F79-7492-6CB4-87FFE7E04A2F}"/>
              </a:ext>
            </a:extLst>
          </p:cNvPr>
          <p:cNvSpPr/>
          <p:nvPr/>
        </p:nvSpPr>
        <p:spPr bwMode="auto">
          <a:xfrm>
            <a:off x="1222346" y="5229201"/>
            <a:ext cx="8690078" cy="1367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21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BB74135-6DF4-AE72-F028-724C181BA1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45"/>
          <a:stretch/>
        </p:blipFill>
        <p:spPr>
          <a:xfrm>
            <a:off x="551384" y="1340767"/>
            <a:ext cx="11017224" cy="334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59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BB74135-6DF4-AE72-F028-724C181BA1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55"/>
          <a:stretch/>
        </p:blipFill>
        <p:spPr>
          <a:xfrm>
            <a:off x="479376" y="1196751"/>
            <a:ext cx="11233248" cy="3964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7B49585-0EEB-DD2C-5D30-D7859564ADD4}"/>
              </a:ext>
            </a:extLst>
          </p:cNvPr>
          <p:cNvSpPr/>
          <p:nvPr/>
        </p:nvSpPr>
        <p:spPr bwMode="auto">
          <a:xfrm>
            <a:off x="983431" y="1273101"/>
            <a:ext cx="7704857" cy="499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49585-0EEB-DD2C-5D30-D7859564ADD4}"/>
              </a:ext>
            </a:extLst>
          </p:cNvPr>
          <p:cNvSpPr/>
          <p:nvPr/>
        </p:nvSpPr>
        <p:spPr bwMode="auto">
          <a:xfrm>
            <a:off x="945327" y="1882243"/>
            <a:ext cx="6878865" cy="94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49585-0EEB-DD2C-5D30-D7859564ADD4}"/>
              </a:ext>
            </a:extLst>
          </p:cNvPr>
          <p:cNvSpPr/>
          <p:nvPr/>
        </p:nvSpPr>
        <p:spPr bwMode="auto">
          <a:xfrm>
            <a:off x="1007974" y="2899097"/>
            <a:ext cx="10704650" cy="1245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B49585-0EEB-DD2C-5D30-D7859564ADD4}"/>
              </a:ext>
            </a:extLst>
          </p:cNvPr>
          <p:cNvSpPr/>
          <p:nvPr/>
        </p:nvSpPr>
        <p:spPr bwMode="auto">
          <a:xfrm>
            <a:off x="839416" y="4221088"/>
            <a:ext cx="7495311" cy="1016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69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41A56-7BDB-4440-D131-50A1A2CB0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5548"/>
            <a:ext cx="10272544" cy="589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294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02809D0-B0AE-DB51-368B-8060D5A8B9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92" y="1576282"/>
            <a:ext cx="10800000" cy="5093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609896" y="1576282"/>
            <a:ext cx="1580952" cy="763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602914" y="2521114"/>
            <a:ext cx="10029589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5447928" y="4249307"/>
            <a:ext cx="5421077" cy="1584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602914" y="3601234"/>
            <a:ext cx="6645214" cy="505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479376" y="4272790"/>
            <a:ext cx="4389565" cy="768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479375" y="5207394"/>
            <a:ext cx="4389565" cy="74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524453" y="6121513"/>
            <a:ext cx="4389565" cy="497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7808" y="484423"/>
            <a:ext cx="3430855" cy="186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54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54C5A-9A40-D9C0-FDBD-2B147B1EAC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4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623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A942702-6EDE-4E7D-EC72-66CE6AC5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29" y="836712"/>
            <a:ext cx="105195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761029" y="980728"/>
            <a:ext cx="7056784" cy="2088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545005" y="3216774"/>
            <a:ext cx="9937104" cy="932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761029" y="4296894"/>
            <a:ext cx="6480720" cy="71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740366" y="5160460"/>
            <a:ext cx="6480720" cy="550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E97ECE-9F64-2080-0770-8DCFE44E82FC}"/>
              </a:ext>
            </a:extLst>
          </p:cNvPr>
          <p:cNvSpPr/>
          <p:nvPr/>
        </p:nvSpPr>
        <p:spPr bwMode="auto">
          <a:xfrm>
            <a:off x="761029" y="5710482"/>
            <a:ext cx="7560840" cy="818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8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04AE9-9599-FBE7-42F8-48D565106D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41362"/>
            <a:ext cx="10155555" cy="231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47BAA0-664B-3C4B-6D9A-238AB8886C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52"/>
          <a:stretch/>
        </p:blipFill>
        <p:spPr>
          <a:xfrm>
            <a:off x="911424" y="3140968"/>
            <a:ext cx="5175812" cy="360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061" y="3717032"/>
            <a:ext cx="4293870" cy="262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16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7D2C9-102F-0517-D211-CEEE723C6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851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1212EAF-5C97-D3C0-67D0-B4AE64B921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245"/>
          <a:stretch/>
        </p:blipFill>
        <p:spPr>
          <a:xfrm>
            <a:off x="729169" y="980728"/>
            <a:ext cx="10695423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682A423-588B-F60C-FBD2-AD3AA8638A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5"/>
          <a:stretch/>
        </p:blipFill>
        <p:spPr>
          <a:xfrm>
            <a:off x="4338899" y="3622164"/>
            <a:ext cx="4231905" cy="2643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AC34CC-FE63-EC00-63DC-1EBE77AB4FCB}"/>
              </a:ext>
            </a:extLst>
          </p:cNvPr>
          <p:cNvSpPr/>
          <p:nvPr/>
        </p:nvSpPr>
        <p:spPr bwMode="auto">
          <a:xfrm>
            <a:off x="753017" y="1010996"/>
            <a:ext cx="7071175" cy="473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9569" y="3645024"/>
            <a:ext cx="4293870" cy="262032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AC34CC-FE63-EC00-63DC-1EBE77AB4FCB}"/>
              </a:ext>
            </a:extLst>
          </p:cNvPr>
          <p:cNvSpPr/>
          <p:nvPr/>
        </p:nvSpPr>
        <p:spPr bwMode="auto">
          <a:xfrm>
            <a:off x="753017" y="1515052"/>
            <a:ext cx="5631015" cy="473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AC34CC-FE63-EC00-63DC-1EBE77AB4FCB}"/>
              </a:ext>
            </a:extLst>
          </p:cNvPr>
          <p:cNvSpPr/>
          <p:nvPr/>
        </p:nvSpPr>
        <p:spPr bwMode="auto">
          <a:xfrm>
            <a:off x="753017" y="2132856"/>
            <a:ext cx="10057272" cy="1102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76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6250E-7049-0DC0-DEDF-36D2622E70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8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21F342-9632-58FD-223C-E084A79B8B5B}"/>
              </a:ext>
            </a:extLst>
          </p:cNvPr>
          <p:cNvSpPr/>
          <p:nvPr/>
        </p:nvSpPr>
        <p:spPr bwMode="auto">
          <a:xfrm>
            <a:off x="10520000" y="2414141"/>
            <a:ext cx="285714" cy="29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2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1212EAF-5C97-D3C0-67D0-B4AE64B921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06"/>
          <a:stretch/>
        </p:blipFill>
        <p:spPr>
          <a:xfrm>
            <a:off x="623392" y="764704"/>
            <a:ext cx="10695423" cy="351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504373-6253-6AC8-E360-5D6691BDCC2A}"/>
              </a:ext>
            </a:extLst>
          </p:cNvPr>
          <p:cNvSpPr/>
          <p:nvPr/>
        </p:nvSpPr>
        <p:spPr bwMode="auto">
          <a:xfrm>
            <a:off x="651477" y="764704"/>
            <a:ext cx="9865096" cy="1944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504373-6253-6AC8-E360-5D6691BDCC2A}"/>
              </a:ext>
            </a:extLst>
          </p:cNvPr>
          <p:cNvSpPr/>
          <p:nvPr/>
        </p:nvSpPr>
        <p:spPr bwMode="auto">
          <a:xfrm>
            <a:off x="679562" y="2852936"/>
            <a:ext cx="9865096" cy="502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504373-6253-6AC8-E360-5D6691BDCC2A}"/>
              </a:ext>
            </a:extLst>
          </p:cNvPr>
          <p:cNvSpPr/>
          <p:nvPr/>
        </p:nvSpPr>
        <p:spPr bwMode="auto">
          <a:xfrm>
            <a:off x="650399" y="3355103"/>
            <a:ext cx="9865096" cy="86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682A423-588B-F60C-FBD2-AD3AA8638A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95"/>
          <a:stretch/>
        </p:blipFill>
        <p:spPr>
          <a:xfrm>
            <a:off x="4727848" y="4365104"/>
            <a:ext cx="3799857" cy="2373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077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6B9FE-B72B-4778-7D38-540F78AD19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27AFDD-62F5-E94C-16F6-59CC110F7A27}"/>
              </a:ext>
            </a:extLst>
          </p:cNvPr>
          <p:cNvSpPr/>
          <p:nvPr/>
        </p:nvSpPr>
        <p:spPr bwMode="auto">
          <a:xfrm>
            <a:off x="10510476" y="2439179"/>
            <a:ext cx="285715" cy="295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62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97777-FB28-558A-88BF-D10A8E7BA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A4747-CCDF-883F-6D31-51AC5A071835}"/>
              </a:ext>
            </a:extLst>
          </p:cNvPr>
          <p:cNvSpPr/>
          <p:nvPr/>
        </p:nvSpPr>
        <p:spPr bwMode="auto">
          <a:xfrm>
            <a:off x="10491428" y="1860206"/>
            <a:ext cx="333333" cy="28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91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030214-08C4-E607-3640-6D530F8E8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4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4521A-4676-5C7D-9F00-5A3B48F2050D}"/>
              </a:ext>
            </a:extLst>
          </p:cNvPr>
          <p:cNvSpPr/>
          <p:nvPr/>
        </p:nvSpPr>
        <p:spPr bwMode="auto">
          <a:xfrm>
            <a:off x="10529523" y="2422021"/>
            <a:ext cx="266666" cy="295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04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C8782-EDAC-0331-E158-90E49CDAEE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92" y="918460"/>
            <a:ext cx="10800000" cy="1805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716657-2AB3-EE24-48BF-085C816CBA5D}"/>
              </a:ext>
            </a:extLst>
          </p:cNvPr>
          <p:cNvSpPr/>
          <p:nvPr/>
        </p:nvSpPr>
        <p:spPr bwMode="auto">
          <a:xfrm>
            <a:off x="10383120" y="2322399"/>
            <a:ext cx="333333" cy="29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237594-1883-AF2A-6E3D-05C72E636E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148" y="2725193"/>
            <a:ext cx="10800000" cy="1154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BCFC56A-2EC5-D41A-73E0-5B99C74957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/>
          <a:stretch/>
        </p:blipFill>
        <p:spPr>
          <a:xfrm>
            <a:off x="4871864" y="3789040"/>
            <a:ext cx="2279656" cy="297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830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F8BD8-9AAA-569B-C276-66177DEAB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980728"/>
            <a:ext cx="9478518" cy="501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6D2E77-0B9B-DFB4-B3C3-5174D7BE8032}"/>
              </a:ext>
            </a:extLst>
          </p:cNvPr>
          <p:cNvSpPr/>
          <p:nvPr/>
        </p:nvSpPr>
        <p:spPr bwMode="auto">
          <a:xfrm>
            <a:off x="8688285" y="2204861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CFC56A-2EC5-D41A-73E0-5B99C74957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8" r="37554"/>
          <a:stretch/>
        </p:blipFill>
        <p:spPr>
          <a:xfrm>
            <a:off x="9552384" y="3933056"/>
            <a:ext cx="2463578" cy="1726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226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ACC26-B270-872B-69A4-8C30F0FE90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2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E57EA-C4C0-6565-DF5C-54864CDC18EE}"/>
              </a:ext>
            </a:extLst>
          </p:cNvPr>
          <p:cNvSpPr/>
          <p:nvPr/>
        </p:nvSpPr>
        <p:spPr bwMode="auto">
          <a:xfrm>
            <a:off x="10520000" y="1745000"/>
            <a:ext cx="285714" cy="305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CFC56A-2EC5-D41A-73E0-5B99C74957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 r="16657"/>
          <a:stretch/>
        </p:blipFill>
        <p:spPr>
          <a:xfrm>
            <a:off x="5147892" y="3214656"/>
            <a:ext cx="1944216" cy="2978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332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42</cp:revision>
  <dcterms:created xsi:type="dcterms:W3CDTF">2015-09-16T06:52:26Z</dcterms:created>
  <dcterms:modified xsi:type="dcterms:W3CDTF">2023-10-18T16:28:37Z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