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82" r:id="rId8"/>
    <p:sldId id="372" r:id="rId9"/>
    <p:sldId id="375" r:id="rId10"/>
    <p:sldId id="377" r:id="rId11"/>
    <p:sldId id="379" r:id="rId12"/>
    <p:sldId id="381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bin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0" name="yt_shape_15500"/>
          <p:cNvSpPr txBox="1"/>
          <p:nvPr/>
        </p:nvSpPr>
        <p:spPr>
          <a:xfrm>
            <a:off x="540000" y="906412"/>
            <a:ext cx="54950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两线段之和最小问题</a:t>
            </a:r>
          </a:p>
        </p:txBody>
      </p:sp>
      <p:sp>
        <p:nvSpPr>
          <p:cNvPr id="15501" name="yt_shape_15501"/>
          <p:cNvSpPr txBox="1"/>
          <p:nvPr/>
        </p:nvSpPr>
        <p:spPr>
          <a:xfrm>
            <a:off x="540119" y="14059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是位于直线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同侧的两个等边三角形，点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，则下列结论错误的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03" name="yt_table_15503_skip" title="H_142.3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6593831"/>
                  </p:ext>
                </p:extLst>
              </p:nvPr>
            </p:nvGraphicFramePr>
            <p:xfrm>
              <a:off x="540000" y="2845543"/>
              <a:ext cx="5245227" cy="1807593"/>
            </p:xfrm>
            <a:graphic>
              <a:graphicData uri="http://schemas.openxmlformats.org/drawingml/2006/table">
                <a:tbl>
                  <a:tblPr/>
                  <a:tblGrid>
                    <a:gridCol w="5245227">
                      <a:extLst>
                        <a:ext uri="{9D8B030D-6E8A-4147-A177-3AD203B41FA5}">
                          <a16:colId xmlns:a16="http://schemas.microsoft.com/office/drawing/2014/main" val="107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的最小值为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PF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的最小值为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周长的最小值为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四边形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ABCD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面积的最小值是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03" name="yt_table_15503_skip" title="H_142.3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6593831"/>
                  </p:ext>
                </p:extLst>
              </p:nvPr>
            </p:nvGraphicFramePr>
            <p:xfrm>
              <a:off x="540000" y="2845543"/>
              <a:ext cx="5245227" cy="1807593"/>
            </p:xfrm>
            <a:graphic>
              <a:graphicData uri="http://schemas.openxmlformats.org/drawingml/2006/table">
                <a:tbl>
                  <a:tblPr/>
                  <a:tblGrid>
                    <a:gridCol w="5245227">
                      <a:extLst>
                        <a:ext uri="{9D8B030D-6E8A-4147-A177-3AD203B41FA5}">
                          <a16:colId xmlns:a16="http://schemas.microsoft.com/office/drawing/2014/main" val="1076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b="-3315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6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b="-2315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△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CDE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周长的最小值为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605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502" name="yt_image_15502_skip" title="H_110.52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2764" y="2845543"/>
            <a:ext cx="2067175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62946">
            <a:extLst>
              <a:ext uri="{FF2B5EF4-FFF2-40B4-BE49-F238E27FC236}">
                <a16:creationId xmlns:a16="http://schemas.microsoft.com/office/drawing/2014/main" id="{5B1555D9-18AC-39B7-32F3-B9200B62FE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544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B3C66D-CDCC-36FC-3108-7119DE1BCBE2}"/>
              </a:ext>
            </a:extLst>
          </p:cNvPr>
          <p:cNvSpPr txBox="1"/>
          <p:nvPr/>
        </p:nvSpPr>
        <p:spPr>
          <a:xfrm>
            <a:off x="1158748" y="23101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0" name="yt_shape_15570"/>
          <p:cNvSpPr txBox="1"/>
          <p:nvPr/>
        </p:nvSpPr>
        <p:spPr>
          <a:xfrm>
            <a:off x="540119" y="9227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（怀宁县模拟）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的三等分点，半圆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与半圆弧上的动点，则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的最大值与最小值之差是（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74" name="yt_table_155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923689"/>
              </p:ext>
            </p:extLst>
          </p:nvPr>
        </p:nvGraphicFramePr>
        <p:xfrm>
          <a:off x="540000" y="3903639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</a:tbl>
          </a:graphicData>
        </a:graphic>
      </p:graphicFrame>
      <p:grpSp>
        <p:nvGrpSpPr>
          <p:cNvPr id="15571" name="yt_shape_15571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3513" y="2211532"/>
            <a:ext cx="2165209" cy="1662444"/>
            <a:chOff x="0" y="0"/>
            <a:chExt cx="2165209" cy="1662444"/>
          </a:xfrm>
        </p:grpSpPr>
        <p:pic>
          <p:nvPicPr>
            <p:cNvPr id="2" name="yt_image_1557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65209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73" name="yt_shape_15573"/>
            <p:cNvSpPr txBox="1"/>
            <p:nvPr/>
          </p:nvSpPr>
          <p:spPr>
            <a:xfrm>
              <a:off x="473140" y="13024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576" name="yt_shape_15576"/>
          <p:cNvSpPr txBox="1"/>
          <p:nvPr/>
        </p:nvSpPr>
        <p:spPr>
          <a:xfrm>
            <a:off x="540119" y="43051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（定远县模拟）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为坐标平面内一点，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78" name="yt_table_15578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766441"/>
                  </p:ext>
                </p:extLst>
              </p:nvPr>
            </p:nvGraphicFramePr>
            <p:xfrm>
              <a:off x="540000" y="5264615"/>
              <a:ext cx="5772913" cy="924306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809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8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78" name="yt_table_15578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6766441"/>
                  </p:ext>
                </p:extLst>
              </p:nvPr>
            </p:nvGraphicFramePr>
            <p:xfrm>
              <a:off x="540000" y="5264615"/>
              <a:ext cx="5772913" cy="1043560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809"/>
                        </a:ext>
                      </a:extLst>
                    </a:gridCol>
                    <a:gridCol w="1859090">
                      <a:extLst>
                        <a:ext uri="{9D8B030D-6E8A-4147-A177-3AD203B41FA5}">
                          <a16:colId xmlns:a16="http://schemas.microsoft.com/office/drawing/2014/main" val="10810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488" r="-47434" b="-1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0820" t="-3488" b="-1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3488" r="-47434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0820" t="-103488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577" name="yt_image_15577_skip" title="H_99.27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45382" y="5264615"/>
            <a:ext cx="130438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2312F0B-10C1-EAC3-95BA-A68DEAC57891}"/>
              </a:ext>
            </a:extLst>
          </p:cNvPr>
          <p:cNvSpPr txBox="1"/>
          <p:nvPr/>
        </p:nvSpPr>
        <p:spPr>
          <a:xfrm>
            <a:off x="2736108" y="18268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915082-3792-7EA1-8641-5F71D01C5C86}"/>
              </a:ext>
            </a:extLst>
          </p:cNvPr>
          <p:cNvSpPr txBox="1"/>
          <p:nvPr/>
        </p:nvSpPr>
        <p:spPr>
          <a:xfrm>
            <a:off x="9746507" y="47338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9" name="yt_shape_1557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的中心，点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的面积分别记为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的长最小值是（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80" name="yt_table_15580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8212147"/>
                  </p:ext>
                </p:extLst>
              </p:nvPr>
            </p:nvGraphicFramePr>
            <p:xfrm>
              <a:off x="540000" y="2339566"/>
              <a:ext cx="8016558" cy="712788"/>
            </p:xfrm>
            <a:graphic>
              <a:graphicData uri="http://schemas.openxmlformats.org/drawingml/2006/table">
                <a:tbl>
                  <a:tblPr/>
                  <a:tblGrid>
                    <a:gridCol w="2216531">
                      <a:extLst>
                        <a:ext uri="{9D8B030D-6E8A-4147-A177-3AD203B41FA5}">
                          <a16:colId xmlns:a16="http://schemas.microsoft.com/office/drawing/2014/main" val="10811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81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5580" name="yt_table_15580" descr="{&quot;rangeId&quot;:19,&quot;type&quot;:&quot;Option&quot;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8212147"/>
                  </p:ext>
                </p:extLst>
              </p:nvPr>
            </p:nvGraphicFramePr>
            <p:xfrm>
              <a:off x="540000" y="2339566"/>
              <a:ext cx="8016558" cy="712788"/>
            </p:xfrm>
            <a:graphic>
              <a:graphicData uri="http://schemas.openxmlformats.org/drawingml/2006/table">
                <a:tbl>
                  <a:tblPr/>
                  <a:tblGrid>
                    <a:gridCol w="2216531">
                      <a:extLst>
                        <a:ext uri="{9D8B030D-6E8A-4147-A177-3AD203B41FA5}">
                          <a16:colId xmlns:a16="http://schemas.microsoft.com/office/drawing/2014/main" val="10811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812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  <a:gridCol w="1284351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153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31" r="-16371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0789" r="-5552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3697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581" name="yt_shape_15581"/>
              <p:cNvSpPr txBox="1"/>
              <p:nvPr/>
            </p:nvSpPr>
            <p:spPr>
              <a:xfrm>
                <a:off x="540119" y="3102984"/>
                <a:ext cx="11111999" cy="16823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（芜湖市模拟）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轴上一点，且满足条件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轴上运动，是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81" name="yt_shape_155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02984"/>
                <a:ext cx="11111999" cy="1682320"/>
              </a:xfrm>
              <a:prstGeom prst="rect">
                <a:avLst/>
              </a:prstGeom>
              <a:blipFill>
                <a:blip r:embed="rId3"/>
                <a:stretch>
                  <a:fillRect l="-1701" t="-2899" r="-1701" b="-5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83" name="yt_image_1558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818" y="4988456"/>
            <a:ext cx="1396362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23C58-CA2F-E2BD-CFD5-705558F01990}"/>
              </a:ext>
            </a:extLst>
          </p:cNvPr>
          <p:cNvSpPr txBox="1"/>
          <p:nvPr/>
        </p:nvSpPr>
        <p:spPr>
          <a:xfrm>
            <a:off x="47681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041369-3436-EADB-EA72-673E599BF2FD}"/>
                  </a:ext>
                </a:extLst>
              </p:cNvPr>
              <p:cNvSpPr txBox="1"/>
              <p:nvPr/>
            </p:nvSpPr>
            <p:spPr>
              <a:xfrm>
                <a:off x="1055440" y="3857297"/>
                <a:ext cx="583375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041369-3436-EADB-EA72-673E599BF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3857297"/>
                <a:ext cx="583375" cy="8086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4" name="yt_shape_15504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（贺州市模拟）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边上的动点，过点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08" name="yt_table_1550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5297679"/>
                  </p:ext>
                </p:extLst>
              </p:nvPr>
            </p:nvGraphicFramePr>
            <p:xfrm>
              <a:off x="540000" y="4050830"/>
              <a:ext cx="11112119" cy="640017"/>
            </p:xfrm>
            <a:graphic>
              <a:graphicData uri="http://schemas.openxmlformats.org/drawingml/2006/table">
                <a:tbl>
                  <a:tblPr/>
                  <a:tblGrid>
                    <a:gridCol w="3191040">
                      <a:extLst>
                        <a:ext uri="{9D8B030D-6E8A-4147-A177-3AD203B41FA5}">
                          <a16:colId xmlns:a16="http://schemas.microsoft.com/office/drawing/2014/main" val="10766"/>
                        </a:ext>
                      </a:extLst>
                    </a:gridCol>
                    <a:gridCol w="3164125">
                      <a:extLst>
                        <a:ext uri="{9D8B030D-6E8A-4147-A177-3AD203B41FA5}">
                          <a16:colId xmlns:a16="http://schemas.microsoft.com/office/drawing/2014/main" val="10767"/>
                        </a:ext>
                      </a:extLst>
                    </a:gridCol>
                    <a:gridCol w="3002640">
                      <a:extLst>
                        <a:ext uri="{9D8B030D-6E8A-4147-A177-3AD203B41FA5}">
                          <a16:colId xmlns:a16="http://schemas.microsoft.com/office/drawing/2014/main" val="10768"/>
                        </a:ext>
                      </a:extLst>
                    </a:gridCol>
                    <a:gridCol w="1754314">
                      <a:extLst>
                        <a:ext uri="{9D8B030D-6E8A-4147-A177-3AD203B41FA5}">
                          <a16:colId xmlns:a16="http://schemas.microsoft.com/office/drawing/2014/main" val="1076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08" name="yt_table_1550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95297679"/>
                  </p:ext>
                </p:extLst>
              </p:nvPr>
            </p:nvGraphicFramePr>
            <p:xfrm>
              <a:off x="540000" y="4050830"/>
              <a:ext cx="11112119" cy="679196"/>
            </p:xfrm>
            <a:graphic>
              <a:graphicData uri="http://schemas.openxmlformats.org/drawingml/2006/table">
                <a:tbl>
                  <a:tblPr/>
                  <a:tblGrid>
                    <a:gridCol w="3191040">
                      <a:extLst>
                        <a:ext uri="{9D8B030D-6E8A-4147-A177-3AD203B41FA5}">
                          <a16:colId xmlns:a16="http://schemas.microsoft.com/office/drawing/2014/main" val="10766"/>
                        </a:ext>
                      </a:extLst>
                    </a:gridCol>
                    <a:gridCol w="3164125">
                      <a:extLst>
                        <a:ext uri="{9D8B030D-6E8A-4147-A177-3AD203B41FA5}">
                          <a16:colId xmlns:a16="http://schemas.microsoft.com/office/drawing/2014/main" val="10767"/>
                        </a:ext>
                      </a:extLst>
                    </a:gridCol>
                    <a:gridCol w="3002640">
                      <a:extLst>
                        <a:ext uri="{9D8B030D-6E8A-4147-A177-3AD203B41FA5}">
                          <a16:colId xmlns:a16="http://schemas.microsoft.com/office/drawing/2014/main" val="10768"/>
                        </a:ext>
                      </a:extLst>
                    </a:gridCol>
                    <a:gridCol w="1754314">
                      <a:extLst>
                        <a:ext uri="{9D8B030D-6E8A-4147-A177-3AD203B41FA5}">
                          <a16:colId xmlns:a16="http://schemas.microsoft.com/office/drawing/2014/main" val="10769"/>
                        </a:ext>
                      </a:extLst>
                    </a:gridCol>
                  </a:tblGrid>
                  <a:tr h="67919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809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63" r="-15048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33333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05" name="yt_shape_15505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888" y="1896565"/>
            <a:ext cx="1339214" cy="2003058"/>
            <a:chOff x="0" y="0"/>
            <a:chExt cx="1339214" cy="2003058"/>
          </a:xfrm>
        </p:grpSpPr>
        <p:pic>
          <p:nvPicPr>
            <p:cNvPr id="2" name="yt_image_15505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9214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07" name="yt_shape_15507"/>
            <p:cNvSpPr txBox="1"/>
            <p:nvPr/>
          </p:nvSpPr>
          <p:spPr>
            <a:xfrm>
              <a:off x="136326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3849D8-2DBE-A9DA-3BD1-31169FF4A2A0}"/>
              </a:ext>
            </a:extLst>
          </p:cNvPr>
          <p:cNvSpPr txBox="1"/>
          <p:nvPr/>
        </p:nvSpPr>
        <p:spPr>
          <a:xfrm>
            <a:off x="8051057" y="12653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09" name="yt_shape_15509"/>
              <p:cNvSpPr txBox="1"/>
              <p:nvPr/>
            </p:nvSpPr>
            <p:spPr>
              <a:xfrm>
                <a:off x="540119" y="908720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（安徽省中考）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矩形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两点距离之和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5509" name="yt_shape_155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r="-5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14" name="yt_table_1551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5837500"/>
                  </p:ext>
                </p:extLst>
              </p:nvPr>
            </p:nvGraphicFramePr>
            <p:xfrm>
              <a:off x="540000" y="4158713"/>
              <a:ext cx="11112118" cy="462153"/>
            </p:xfrm>
            <a:graphic>
              <a:graphicData uri="http://schemas.openxmlformats.org/drawingml/2006/table">
                <a:tbl>
                  <a:tblPr/>
                  <a:tblGrid>
                    <a:gridCol w="3102470">
                      <a:extLst>
                        <a:ext uri="{9D8B030D-6E8A-4147-A177-3AD203B41FA5}">
                          <a16:colId xmlns:a16="http://schemas.microsoft.com/office/drawing/2014/main" val="10770"/>
                        </a:ext>
                      </a:extLst>
                    </a:gridCol>
                    <a:gridCol w="3079415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  <a:gridCol w="3058456">
                      <a:extLst>
                        <a:ext uri="{9D8B030D-6E8A-4147-A177-3AD203B41FA5}">
                          <a16:colId xmlns:a16="http://schemas.microsoft.com/office/drawing/2014/main" val="10772"/>
                        </a:ext>
                      </a:extLst>
                    </a:gridCol>
                    <a:gridCol w="1871777">
                      <a:extLst>
                        <a:ext uri="{9D8B030D-6E8A-4147-A177-3AD203B41FA5}">
                          <a16:colId xmlns:a16="http://schemas.microsoft.com/office/drawing/2014/main" val="107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29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34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14" name="yt_table_1551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5837500"/>
                  </p:ext>
                </p:extLst>
              </p:nvPr>
            </p:nvGraphicFramePr>
            <p:xfrm>
              <a:off x="540000" y="4158713"/>
              <a:ext cx="11112118" cy="521780"/>
            </p:xfrm>
            <a:graphic>
              <a:graphicData uri="http://schemas.openxmlformats.org/drawingml/2006/table">
                <a:tbl>
                  <a:tblPr/>
                  <a:tblGrid>
                    <a:gridCol w="3102470">
                      <a:extLst>
                        <a:ext uri="{9D8B030D-6E8A-4147-A177-3AD203B41FA5}">
                          <a16:colId xmlns:a16="http://schemas.microsoft.com/office/drawing/2014/main" val="10770"/>
                        </a:ext>
                      </a:extLst>
                    </a:gridCol>
                    <a:gridCol w="3079415">
                      <a:extLst>
                        <a:ext uri="{9D8B030D-6E8A-4147-A177-3AD203B41FA5}">
                          <a16:colId xmlns:a16="http://schemas.microsoft.com/office/drawing/2014/main" val="10771"/>
                        </a:ext>
                      </a:extLst>
                    </a:gridCol>
                    <a:gridCol w="3058456">
                      <a:extLst>
                        <a:ext uri="{9D8B030D-6E8A-4147-A177-3AD203B41FA5}">
                          <a16:colId xmlns:a16="http://schemas.microsoft.com/office/drawing/2014/main" val="10772"/>
                        </a:ext>
                      </a:extLst>
                    </a:gridCol>
                    <a:gridCol w="1871777">
                      <a:extLst>
                        <a:ext uri="{9D8B030D-6E8A-4147-A177-3AD203B41FA5}">
                          <a16:colId xmlns:a16="http://schemas.microsoft.com/office/drawing/2014/main" val="10773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8350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93" r="-159881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191" r="-61155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4137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11" name="yt_shape_15511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7928" y="2286505"/>
            <a:ext cx="1621593" cy="1668159"/>
            <a:chOff x="0" y="0"/>
            <a:chExt cx="1621593" cy="1668159"/>
          </a:xfrm>
        </p:grpSpPr>
        <p:pic>
          <p:nvPicPr>
            <p:cNvPr id="2" name="yt_image_1551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21593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13" name="yt_shape_15513"/>
            <p:cNvSpPr txBox="1"/>
            <p:nvPr/>
          </p:nvSpPr>
          <p:spPr>
            <a:xfrm>
              <a:off x="277515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A3A5FD-25E2-6B0A-13B6-BFF3A1F21576}"/>
              </a:ext>
            </a:extLst>
          </p:cNvPr>
          <p:cNvSpPr txBox="1"/>
          <p:nvPr/>
        </p:nvSpPr>
        <p:spPr>
          <a:xfrm>
            <a:off x="7878401" y="1535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15" name="yt_shape_15515"/>
              <p:cNvSpPr txBox="1"/>
              <p:nvPr/>
            </p:nvSpPr>
            <p:spPr>
              <a:xfrm>
                <a:off x="540119" y="721264"/>
                <a:ext cx="11111999" cy="1593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（梧州市中考）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上的动点，当点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上移动时，使四边形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周长最小的点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5515" name="yt_shape_155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21264"/>
                <a:ext cx="11111999" cy="1593770"/>
              </a:xfrm>
              <a:prstGeom prst="rect">
                <a:avLst/>
              </a:prstGeom>
              <a:blipFill>
                <a:blip r:embed="rId2"/>
                <a:stretch>
                  <a:fillRect l="-1701" t="-3053" r="-1317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20" name="yt_table_15520_skip" title="H_105.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7068095"/>
                  </p:ext>
                </p:extLst>
              </p:nvPr>
            </p:nvGraphicFramePr>
            <p:xfrm>
              <a:off x="539998" y="2276872"/>
              <a:ext cx="10308530" cy="1341120"/>
            </p:xfrm>
            <a:graphic>
              <a:graphicData uri="http://schemas.openxmlformats.org/drawingml/2006/table">
                <a:tbl>
                  <a:tblPr/>
                  <a:tblGrid>
                    <a:gridCol w="6090360">
                      <a:extLst>
                        <a:ext uri="{9D8B030D-6E8A-4147-A177-3AD203B41FA5}">
                          <a16:colId xmlns:a16="http://schemas.microsoft.com/office/drawing/2014/main" val="10774"/>
                        </a:ext>
                      </a:extLst>
                    </a:gridCol>
                    <a:gridCol w="4218170">
                      <a:extLst>
                        <a:ext uri="{9D8B030D-6E8A-4147-A177-3AD203B41FA5}">
                          <a16:colId xmlns:a16="http://schemas.microsoft.com/office/drawing/2014/main" val="107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20" name="yt_table_15520_skip" title="H_105.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7068095"/>
                  </p:ext>
                </p:extLst>
              </p:nvPr>
            </p:nvGraphicFramePr>
            <p:xfrm>
              <a:off x="539998" y="2276872"/>
              <a:ext cx="10308530" cy="1423162"/>
            </p:xfrm>
            <a:graphic>
              <a:graphicData uri="http://schemas.openxmlformats.org/drawingml/2006/table">
                <a:tbl>
                  <a:tblPr/>
                  <a:tblGrid>
                    <a:gridCol w="6090360">
                      <a:extLst>
                        <a:ext uri="{9D8B030D-6E8A-4147-A177-3AD203B41FA5}">
                          <a16:colId xmlns:a16="http://schemas.microsoft.com/office/drawing/2014/main" val="10774"/>
                        </a:ext>
                      </a:extLst>
                    </a:gridCol>
                    <a:gridCol w="4218170">
                      <a:extLst>
                        <a:ext uri="{9D8B030D-6E8A-4147-A177-3AD203B41FA5}">
                          <a16:colId xmlns:a16="http://schemas.microsoft.com/office/drawing/2014/main" val="10775"/>
                        </a:ext>
                      </a:extLst>
                    </a:gridCol>
                  </a:tblGrid>
                  <a:tr h="71158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4509" b="-1076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  <a:tr h="7115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9200" b="-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17" name="yt_shape_15517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2267" y="1763123"/>
            <a:ext cx="1847624" cy="1953909"/>
            <a:chOff x="0" y="0"/>
            <a:chExt cx="1847624" cy="1953909"/>
          </a:xfrm>
        </p:grpSpPr>
        <p:pic>
          <p:nvPicPr>
            <p:cNvPr id="2" name="yt_image_1551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47624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19" name="yt_shape_15519"/>
            <p:cNvSpPr txBox="1"/>
            <p:nvPr/>
          </p:nvSpPr>
          <p:spPr>
            <a:xfrm>
              <a:off x="390531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78083F-6E5A-7BD1-F167-0A6DFC22AEF6}"/>
              </a:ext>
            </a:extLst>
          </p:cNvPr>
          <p:cNvSpPr txBox="1"/>
          <p:nvPr/>
        </p:nvSpPr>
        <p:spPr>
          <a:xfrm>
            <a:off x="5545983" y="1828444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5521"/>
          <p:cNvSpPr txBox="1"/>
          <p:nvPr/>
        </p:nvSpPr>
        <p:spPr>
          <a:xfrm>
            <a:off x="548172" y="3645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将对角线三等分，且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在正方形的边上，则满足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的个数是（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" name="yt_table_155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721001"/>
              </p:ext>
            </p:extLst>
          </p:nvPr>
        </p:nvGraphicFramePr>
        <p:xfrm>
          <a:off x="548053" y="6309320"/>
          <a:ext cx="11112117" cy="475488"/>
        </p:xfrm>
        <a:graphic>
          <a:graphicData uri="http://schemas.openxmlformats.org/drawingml/2006/table">
            <a:tbl>
              <a:tblPr/>
              <a:tblGrid>
                <a:gridCol w="3109115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3085201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3085201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  <a:gridCol w="1832600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</a:tbl>
          </a:graphicData>
        </a:graphic>
      </p:graphicFrame>
      <p:grpSp>
        <p:nvGrpSpPr>
          <p:cNvPr id="16" name="yt_shape_15522_skip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3284" y="4580664"/>
            <a:ext cx="1761773" cy="1881900"/>
            <a:chOff x="0" y="0"/>
            <a:chExt cx="1761773" cy="1881900"/>
          </a:xfrm>
        </p:grpSpPr>
        <p:pic>
          <p:nvPicPr>
            <p:cNvPr id="17" name="yt_image_15522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61773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yt_shape_15524"/>
            <p:cNvSpPr txBox="1"/>
            <p:nvPr/>
          </p:nvSpPr>
          <p:spPr>
            <a:xfrm>
              <a:off x="347605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913C63F-DA61-2CC5-D1B8-57FC709BABB0}"/>
              </a:ext>
            </a:extLst>
          </p:cNvPr>
          <p:cNvSpPr txBox="1"/>
          <p:nvPr/>
        </p:nvSpPr>
        <p:spPr>
          <a:xfrm>
            <a:off x="8278185" y="40737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27" name="yt_shape_15527"/>
              <p:cNvSpPr txBox="1"/>
              <p:nvPr/>
            </p:nvSpPr>
            <p:spPr>
              <a:xfrm>
                <a:off x="540119" y="900000"/>
                <a:ext cx="11111999" cy="14332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（原创题）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上一动点，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的三等分点，且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取最小值时，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5527" name="yt_shape_1552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33277"/>
              </a:xfrm>
              <a:prstGeom prst="rect">
                <a:avLst/>
              </a:prstGeom>
              <a:blipFill>
                <a:blip r:embed="rId2"/>
                <a:stretch>
                  <a:fillRect l="-1701" t="-3830" r="-1207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32" name="yt_table_15532_skip" title="H_56.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9243988"/>
                  </p:ext>
                </p:extLst>
              </p:nvPr>
            </p:nvGraphicFramePr>
            <p:xfrm>
              <a:off x="540000" y="4185264"/>
              <a:ext cx="11112118" cy="712343"/>
            </p:xfrm>
            <a:graphic>
              <a:graphicData uri="http://schemas.openxmlformats.org/drawingml/2006/table">
                <a:tbl>
                  <a:tblPr/>
                  <a:tblGrid>
                    <a:gridCol w="3305809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  <a:gridCol w="3258911">
                      <a:extLst>
                        <a:ext uri="{9D8B030D-6E8A-4147-A177-3AD203B41FA5}">
                          <a16:colId xmlns:a16="http://schemas.microsoft.com/office/drawing/2014/main" val="10781"/>
                        </a:ext>
                      </a:extLst>
                    </a:gridCol>
                    <a:gridCol w="3093563">
                      <a:extLst>
                        <a:ext uri="{9D8B030D-6E8A-4147-A177-3AD203B41FA5}">
                          <a16:colId xmlns:a16="http://schemas.microsoft.com/office/drawing/2014/main" val="10782"/>
                        </a:ext>
                      </a:extLst>
                    </a:gridCol>
                    <a:gridCol w="1453835">
                      <a:extLst>
                        <a:ext uri="{9D8B030D-6E8A-4147-A177-3AD203B41FA5}">
                          <a16:colId xmlns:a16="http://schemas.microsoft.com/office/drawing/2014/main" val="107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21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32" name="yt_table_15532_skip" title="H_56.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9243988"/>
                  </p:ext>
                </p:extLst>
              </p:nvPr>
            </p:nvGraphicFramePr>
            <p:xfrm>
              <a:off x="540000" y="4185264"/>
              <a:ext cx="11112118" cy="755904"/>
            </p:xfrm>
            <a:graphic>
              <a:graphicData uri="http://schemas.openxmlformats.org/drawingml/2006/table">
                <a:tbl>
                  <a:tblPr/>
                  <a:tblGrid>
                    <a:gridCol w="3305809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  <a:gridCol w="3258911">
                      <a:extLst>
                        <a:ext uri="{9D8B030D-6E8A-4147-A177-3AD203B41FA5}">
                          <a16:colId xmlns:a16="http://schemas.microsoft.com/office/drawing/2014/main" val="10781"/>
                        </a:ext>
                      </a:extLst>
                    </a:gridCol>
                    <a:gridCol w="3093563">
                      <a:extLst>
                        <a:ext uri="{9D8B030D-6E8A-4147-A177-3AD203B41FA5}">
                          <a16:colId xmlns:a16="http://schemas.microsoft.com/office/drawing/2014/main" val="10782"/>
                        </a:ext>
                      </a:extLst>
                    </a:gridCol>
                    <a:gridCol w="1453835">
                      <a:extLst>
                        <a:ext uri="{9D8B030D-6E8A-4147-A177-3AD203B41FA5}">
                          <a16:colId xmlns:a16="http://schemas.microsoft.com/office/drawing/2014/main" val="10783"/>
                        </a:ext>
                      </a:extLst>
                    </a:gridCol>
                  </a:tblGrid>
                  <a:tr h="75590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5912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495" r="-139439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2623" r="-47140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29" name="yt_shape_15529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4233" y="2386054"/>
            <a:ext cx="2003770" cy="1619010"/>
            <a:chOff x="0" y="0"/>
            <a:chExt cx="2003770" cy="1619010"/>
          </a:xfrm>
        </p:grpSpPr>
        <p:pic>
          <p:nvPicPr>
            <p:cNvPr id="3" name="yt_image_1552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03770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31" name="yt_shape_15531"/>
            <p:cNvSpPr txBox="1"/>
            <p:nvPr/>
          </p:nvSpPr>
          <p:spPr>
            <a:xfrm>
              <a:off x="468604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FD5955-91B3-9AE0-3FC5-1344D964CDCE}"/>
              </a:ext>
            </a:extLst>
          </p:cNvPr>
          <p:cNvSpPr txBox="1"/>
          <p:nvPr/>
        </p:nvSpPr>
        <p:spPr>
          <a:xfrm>
            <a:off x="3142508" y="18482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5533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（合肥蜀山区模拟）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3" name="yt_table_155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825437"/>
              </p:ext>
            </p:extLst>
          </p:nvPr>
        </p:nvGraphicFramePr>
        <p:xfrm>
          <a:off x="540000" y="3385560"/>
          <a:ext cx="11112118" cy="475488"/>
        </p:xfrm>
        <a:graphic>
          <a:graphicData uri="http://schemas.openxmlformats.org/drawingml/2006/table">
            <a:tbl>
              <a:tblPr/>
              <a:tblGrid>
                <a:gridCol w="3243236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  <a:gridCol w="3197226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3035007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1636649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</a:tbl>
          </a:graphicData>
        </a:graphic>
      </p:graphicFrame>
      <p:grpSp>
        <p:nvGrpSpPr>
          <p:cNvPr id="4" name="yt_shape_15534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0165" y="1854567"/>
            <a:ext cx="1906770" cy="1574433"/>
            <a:chOff x="0" y="0"/>
            <a:chExt cx="1906770" cy="1574433"/>
          </a:xfrm>
        </p:grpSpPr>
        <p:pic>
          <p:nvPicPr>
            <p:cNvPr id="5" name="yt_image_1553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06770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5536"/>
            <p:cNvSpPr txBox="1"/>
            <p:nvPr/>
          </p:nvSpPr>
          <p:spPr>
            <a:xfrm>
              <a:off x="420104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A5E9EF0-A638-EAB6-89C1-33EFB1C7F7D2}"/>
              </a:ext>
            </a:extLst>
          </p:cNvPr>
          <p:cNvSpPr txBox="1"/>
          <p:nvPr/>
        </p:nvSpPr>
        <p:spPr>
          <a:xfrm>
            <a:off x="8933707" y="11933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5539"/>
              <p:cNvSpPr txBox="1"/>
              <p:nvPr/>
            </p:nvSpPr>
            <p:spPr>
              <a:xfrm>
                <a:off x="540119" y="3784485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（长丰县模拟）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上的动点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周长的最小值为（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8" name="yt_shape_155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84485"/>
                <a:ext cx="11111999" cy="986489"/>
              </a:xfrm>
              <a:prstGeom prst="rect">
                <a:avLst/>
              </a:prstGeom>
              <a:blipFill>
                <a:blip r:embed="rId3"/>
                <a:stretch>
                  <a:fillRect l="-1701" r="-1482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yt_table_15542_skip" title="H_140.0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2085925"/>
                  </p:ext>
                </p:extLst>
              </p:nvPr>
            </p:nvGraphicFramePr>
            <p:xfrm>
              <a:off x="540000" y="4821762"/>
              <a:ext cx="1401890" cy="1778256"/>
            </p:xfrm>
            <a:graphic>
              <a:graphicData uri="http://schemas.openxmlformats.org/drawingml/2006/table">
                <a:tbl>
                  <a:tblPr/>
                  <a:tblGrid>
                    <a:gridCol w="1401890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yt_table_15542_skip" title="H_140.0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2085925"/>
                  </p:ext>
                </p:extLst>
              </p:nvPr>
            </p:nvGraphicFramePr>
            <p:xfrm>
              <a:off x="540000" y="4821762"/>
              <a:ext cx="1401890" cy="1991614"/>
            </p:xfrm>
            <a:graphic>
              <a:graphicData uri="http://schemas.openxmlformats.org/drawingml/2006/table">
                <a:tbl>
                  <a:tblPr/>
                  <a:tblGrid>
                    <a:gridCol w="1401890">
                      <a:extLst>
                        <a:ext uri="{9D8B030D-6E8A-4147-A177-3AD203B41FA5}">
                          <a16:colId xmlns:a16="http://schemas.microsoft.com/office/drawing/2014/main" val="10788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5349" b="-21511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86047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yt_image_15541_skip" title="H_104.04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72893" y="4821762"/>
            <a:ext cx="1476916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30AC9A0-F1A9-6FE4-871F-E99CB8192C37}"/>
              </a:ext>
            </a:extLst>
          </p:cNvPr>
          <p:cNvSpPr txBox="1"/>
          <p:nvPr/>
        </p:nvSpPr>
        <p:spPr>
          <a:xfrm>
            <a:off x="9365507" y="42902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41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3" name="yt_shape_15543"/>
          <p:cNvSpPr txBox="1"/>
          <p:nvPr/>
        </p:nvSpPr>
        <p:spPr>
          <a:xfrm>
            <a:off x="540000" y="871048"/>
            <a:ext cx="54950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隐圆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圆外一点到圆上的距离</a:t>
            </a:r>
          </a:p>
        </p:txBody>
      </p:sp>
      <p:sp>
        <p:nvSpPr>
          <p:cNvPr id="15544" name="yt_shape_15544"/>
          <p:cNvSpPr txBox="1"/>
          <p:nvPr/>
        </p:nvSpPr>
        <p:spPr>
          <a:xfrm>
            <a:off x="540119" y="13706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内部的一个动点，且满足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长的最小值为（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48" name="yt_table_15548_skip" title="H_106.2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4710062"/>
                  </p:ext>
                </p:extLst>
              </p:nvPr>
            </p:nvGraphicFramePr>
            <p:xfrm>
              <a:off x="540000" y="2330048"/>
              <a:ext cx="8436320" cy="1348741"/>
            </p:xfrm>
            <a:graphic>
              <a:graphicData uri="http://schemas.openxmlformats.org/drawingml/2006/table">
                <a:tbl>
                  <a:tblPr/>
                  <a:tblGrid>
                    <a:gridCol w="5075194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  <a:gridCol w="3361126">
                      <a:extLst>
                        <a:ext uri="{9D8B030D-6E8A-4147-A177-3AD203B41FA5}">
                          <a16:colId xmlns:a16="http://schemas.microsoft.com/office/drawing/2014/main" val="107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48" name="yt_table_15548_skip" title="H_106.2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4710062"/>
                  </p:ext>
                </p:extLst>
              </p:nvPr>
            </p:nvGraphicFramePr>
            <p:xfrm>
              <a:off x="540000" y="2330048"/>
              <a:ext cx="8436320" cy="1431290"/>
            </p:xfrm>
            <a:graphic>
              <a:graphicData uri="http://schemas.openxmlformats.org/drawingml/2006/table">
                <a:tbl>
                  <a:tblPr/>
                  <a:tblGrid>
                    <a:gridCol w="5075194">
                      <a:extLst>
                        <a:ext uri="{9D8B030D-6E8A-4147-A177-3AD203B41FA5}">
                          <a16:colId xmlns:a16="http://schemas.microsoft.com/office/drawing/2014/main" val="10789"/>
                        </a:ext>
                      </a:extLst>
                    </a:gridCol>
                    <a:gridCol w="3361126">
                      <a:extLst>
                        <a:ext uri="{9D8B030D-6E8A-4147-A177-3AD203B41FA5}">
                          <a16:colId xmlns:a16="http://schemas.microsoft.com/office/drawing/2014/main" val="10790"/>
                        </a:ext>
                      </a:extLst>
                    </a:gridCol>
                  </a:tblGrid>
                  <a:tr h="672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6267" b="-1207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7588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8800" r="-66267" b="-7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906" t="-88800" b="-72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45" name="yt_shape_15545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92902" y="1988840"/>
            <a:ext cx="1056814" cy="1603008"/>
            <a:chOff x="0" y="0"/>
            <a:chExt cx="1056814" cy="1603008"/>
          </a:xfrm>
        </p:grpSpPr>
        <p:pic>
          <p:nvPicPr>
            <p:cNvPr id="2" name="yt_image_15545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56814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47" name="yt_shape_15547"/>
            <p:cNvSpPr txBox="1"/>
            <p:nvPr/>
          </p:nvSpPr>
          <p:spPr>
            <a:xfrm>
              <a:off x="-4874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63292">
            <a:extLst>
              <a:ext uri="{FF2B5EF4-FFF2-40B4-BE49-F238E27FC236}">
                <a16:creationId xmlns:a16="http://schemas.microsoft.com/office/drawing/2014/main" id="{665A4C42-5BCF-90B8-58EE-4695F8250A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10077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292FA1D-DD09-11D1-1AAD-5D036CCA4893}"/>
              </a:ext>
            </a:extLst>
          </p:cNvPr>
          <p:cNvSpPr txBox="1"/>
          <p:nvPr/>
        </p:nvSpPr>
        <p:spPr>
          <a:xfrm>
            <a:off x="9094426" y="17992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5549"/>
          <p:cNvSpPr txBox="1"/>
          <p:nvPr/>
        </p:nvSpPr>
        <p:spPr>
          <a:xfrm>
            <a:off x="537717" y="371703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边上一动点，将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所在的直线翻折得到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长度的最小值是（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yt_table_1555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1875287"/>
                  </p:ext>
                </p:extLst>
              </p:nvPr>
            </p:nvGraphicFramePr>
            <p:xfrm>
              <a:off x="537598" y="6365065"/>
              <a:ext cx="8556827" cy="461074"/>
            </p:xfrm>
            <a:graphic>
              <a:graphicData uri="http://schemas.openxmlformats.org/drawingml/2006/table">
                <a:tbl>
                  <a:tblPr/>
                  <a:tblGrid>
                    <a:gridCol w="2333304">
                      <a:extLst>
                        <a:ext uri="{9D8B030D-6E8A-4147-A177-3AD203B41FA5}">
                          <a16:colId xmlns:a16="http://schemas.microsoft.com/office/drawing/2014/main" val="10791"/>
                        </a:ext>
                      </a:extLst>
                    </a:gridCol>
                    <a:gridCol w="2803604">
                      <a:extLst>
                        <a:ext uri="{9D8B030D-6E8A-4147-A177-3AD203B41FA5}">
                          <a16:colId xmlns:a16="http://schemas.microsoft.com/office/drawing/2014/main" val="10792"/>
                        </a:ext>
                      </a:extLst>
                    </a:gridCol>
                    <a:gridCol w="2314627">
                      <a:extLst>
                        <a:ext uri="{9D8B030D-6E8A-4147-A177-3AD203B41FA5}">
                          <a16:colId xmlns:a16="http://schemas.microsoft.com/office/drawing/2014/main" val="10793"/>
                        </a:ext>
                      </a:extLst>
                    </a:gridCol>
                    <a:gridCol w="1105292">
                      <a:extLst>
                        <a:ext uri="{9D8B030D-6E8A-4147-A177-3AD203B41FA5}">
                          <a16:colId xmlns:a16="http://schemas.microsoft.com/office/drawing/2014/main" val="107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yt_table_1555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1875287"/>
                  </p:ext>
                </p:extLst>
              </p:nvPr>
            </p:nvGraphicFramePr>
            <p:xfrm>
              <a:off x="537598" y="6365065"/>
              <a:ext cx="8556827" cy="520319"/>
            </p:xfrm>
            <a:graphic>
              <a:graphicData uri="http://schemas.openxmlformats.org/drawingml/2006/table">
                <a:tbl>
                  <a:tblPr/>
                  <a:tblGrid>
                    <a:gridCol w="2333304">
                      <a:extLst>
                        <a:ext uri="{9D8B030D-6E8A-4147-A177-3AD203B41FA5}">
                          <a16:colId xmlns:a16="http://schemas.microsoft.com/office/drawing/2014/main" val="10791"/>
                        </a:ext>
                      </a:extLst>
                    </a:gridCol>
                    <a:gridCol w="2803604">
                      <a:extLst>
                        <a:ext uri="{9D8B030D-6E8A-4147-A177-3AD203B41FA5}">
                          <a16:colId xmlns:a16="http://schemas.microsoft.com/office/drawing/2014/main" val="10792"/>
                        </a:ext>
                      </a:extLst>
                    </a:gridCol>
                    <a:gridCol w="2314627">
                      <a:extLst>
                        <a:ext uri="{9D8B030D-6E8A-4147-A177-3AD203B41FA5}">
                          <a16:colId xmlns:a16="http://schemas.microsoft.com/office/drawing/2014/main" val="10793"/>
                        </a:ext>
                      </a:extLst>
                    </a:gridCol>
                    <a:gridCol w="1105292">
                      <a:extLst>
                        <a:ext uri="{9D8B030D-6E8A-4147-A177-3AD203B41FA5}">
                          <a16:colId xmlns:a16="http://schemas.microsoft.com/office/drawing/2014/main" val="10794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3488" r="-266580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83261" t="-3488" r="-121957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21842" t="-3488" r="-47632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" name="yt_shape_15550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896" y="4653136"/>
            <a:ext cx="2046655" cy="1679589"/>
            <a:chOff x="0" y="0"/>
            <a:chExt cx="2046655" cy="1679589"/>
          </a:xfrm>
        </p:grpSpPr>
        <p:pic>
          <p:nvPicPr>
            <p:cNvPr id="13" name="yt_image_15550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2046655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5552"/>
            <p:cNvSpPr txBox="1"/>
            <p:nvPr/>
          </p:nvSpPr>
          <p:spPr>
            <a:xfrm>
              <a:off x="413863" y="13195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472A8D2-AC50-2A2A-8590-80FD065C0E48}"/>
              </a:ext>
            </a:extLst>
          </p:cNvPr>
          <p:cNvSpPr txBox="1"/>
          <p:nvPr/>
        </p:nvSpPr>
        <p:spPr>
          <a:xfrm>
            <a:off x="1819306" y="46212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4" name="yt_shape_155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为斜边在矩形的外部作直角三角形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58" name="yt_table_15558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7637776"/>
                  </p:ext>
                </p:extLst>
              </p:nvPr>
            </p:nvGraphicFramePr>
            <p:xfrm>
              <a:off x="540000" y="3746239"/>
              <a:ext cx="7122541" cy="712788"/>
            </p:xfrm>
            <a:graphic>
              <a:graphicData uri="http://schemas.openxmlformats.org/drawingml/2006/table">
                <a:tbl>
                  <a:tblPr/>
                  <a:tblGrid>
                    <a:gridCol w="2216531">
                      <a:extLst>
                        <a:ext uri="{9D8B030D-6E8A-4147-A177-3AD203B41FA5}">
                          <a16:colId xmlns:a16="http://schemas.microsoft.com/office/drawing/2014/main" val="1079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96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7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73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58" name="yt_table_15558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7637776"/>
                  </p:ext>
                </p:extLst>
              </p:nvPr>
            </p:nvGraphicFramePr>
            <p:xfrm>
              <a:off x="540000" y="3746239"/>
              <a:ext cx="7122541" cy="756412"/>
            </p:xfrm>
            <a:graphic>
              <a:graphicData uri="http://schemas.openxmlformats.org/drawingml/2006/table">
                <a:tbl>
                  <a:tblPr/>
                  <a:tblGrid>
                    <a:gridCol w="2216531">
                      <a:extLst>
                        <a:ext uri="{9D8B030D-6E8A-4147-A177-3AD203B41FA5}">
                          <a16:colId xmlns:a16="http://schemas.microsoft.com/office/drawing/2014/main" val="10795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96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9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798"/>
                        </a:ext>
                      </a:extLst>
                    </a:gridCol>
                  </a:tblGrid>
                  <a:tr h="7564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1154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4217" b="-8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55" name="yt_shape_15555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8351" y="1897453"/>
            <a:ext cx="1515533" cy="1827036"/>
            <a:chOff x="0" y="0"/>
            <a:chExt cx="1515533" cy="1827036"/>
          </a:xfrm>
        </p:grpSpPr>
        <p:pic>
          <p:nvPicPr>
            <p:cNvPr id="3" name="yt_image_15555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5533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57" name="yt_shape_15557"/>
            <p:cNvSpPr txBox="1"/>
            <p:nvPr/>
          </p:nvSpPr>
          <p:spPr>
            <a:xfrm>
              <a:off x="148302" y="14670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559" name="yt_shape_15559"/>
          <p:cNvSpPr txBox="1"/>
          <p:nvPr/>
        </p:nvSpPr>
        <p:spPr>
          <a:xfrm>
            <a:off x="540119" y="44141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是等边三角形，边长为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最小值是（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63" name="yt_table_15563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4035375"/>
                  </p:ext>
                </p:extLst>
              </p:nvPr>
            </p:nvGraphicFramePr>
            <p:xfrm>
              <a:off x="540000" y="5373570"/>
              <a:ext cx="6006338" cy="922148"/>
            </p:xfrm>
            <a:graphic>
              <a:graphicData uri="http://schemas.openxmlformats.org/drawingml/2006/table">
                <a:tbl>
                  <a:tblPr/>
                  <a:tblGrid>
                    <a:gridCol w="4164711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  <a:gridCol w="1841627">
                      <a:extLst>
                        <a:ext uri="{9D8B030D-6E8A-4147-A177-3AD203B41FA5}">
                          <a16:colId xmlns:a16="http://schemas.microsoft.com/office/drawing/2014/main" val="108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63" name="yt_table_15563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04035375"/>
                  </p:ext>
                </p:extLst>
              </p:nvPr>
            </p:nvGraphicFramePr>
            <p:xfrm>
              <a:off x="540000" y="5373570"/>
              <a:ext cx="6006338" cy="1040638"/>
            </p:xfrm>
            <a:graphic>
              <a:graphicData uri="http://schemas.openxmlformats.org/drawingml/2006/table">
                <a:tbl>
                  <a:tblPr/>
                  <a:tblGrid>
                    <a:gridCol w="4164711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  <a:gridCol w="1841627">
                      <a:extLst>
                        <a:ext uri="{9D8B030D-6E8A-4147-A177-3AD203B41FA5}">
                          <a16:colId xmlns:a16="http://schemas.microsoft.com/office/drawing/2014/main" val="10800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488" r="-44152" b="-1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6490" t="-3488" b="-1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5"/>
                      </a:ext>
                    </a:extLst>
                  </a:tr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488" r="-44152" b="-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6490" t="-103488" b="-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60" name="yt_shape_15560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48905" y="4945195"/>
            <a:ext cx="1400887" cy="1652157"/>
            <a:chOff x="0" y="0"/>
            <a:chExt cx="1400887" cy="1652157"/>
          </a:xfrm>
        </p:grpSpPr>
        <p:pic>
          <p:nvPicPr>
            <p:cNvPr id="2" name="yt_image_15560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00887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62" name="yt_shape_15562"/>
            <p:cNvSpPr txBox="1"/>
            <p:nvPr/>
          </p:nvSpPr>
          <p:spPr>
            <a:xfrm>
              <a:off x="90979" y="129215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84DB514-C07A-E70A-7F99-9B7AE12ABCDA}"/>
              </a:ext>
            </a:extLst>
          </p:cNvPr>
          <p:cNvSpPr txBox="1"/>
          <p:nvPr/>
        </p:nvSpPr>
        <p:spPr>
          <a:xfrm>
            <a:off x="673025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F6ED93-092D-13F3-335F-8BBB6BF7FC17}"/>
              </a:ext>
            </a:extLst>
          </p:cNvPr>
          <p:cNvSpPr txBox="1"/>
          <p:nvPr/>
        </p:nvSpPr>
        <p:spPr>
          <a:xfrm>
            <a:off x="6628657" y="4842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" name="yt_shape_15564"/>
          <p:cNvSpPr txBox="1"/>
          <p:nvPr/>
        </p:nvSpPr>
        <p:spPr>
          <a:xfrm>
            <a:off x="540000" y="836712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其它最值问题</a:t>
            </a:r>
          </a:p>
        </p:txBody>
      </p:sp>
      <p:sp>
        <p:nvSpPr>
          <p:cNvPr id="15565" name="yt_shape_15565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的两边分别交于点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569" name="yt_table_15569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8604579"/>
                  </p:ext>
                </p:extLst>
              </p:nvPr>
            </p:nvGraphicFramePr>
            <p:xfrm>
              <a:off x="540000" y="4209434"/>
              <a:ext cx="8089520" cy="4621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80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802"/>
                        </a:ext>
                      </a:extLst>
                    </a:gridCol>
                    <a:gridCol w="2469007">
                      <a:extLst>
                        <a:ext uri="{9D8B030D-6E8A-4147-A177-3AD203B41FA5}">
                          <a16:colId xmlns:a16="http://schemas.microsoft.com/office/drawing/2014/main" val="1080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8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569" name="yt_table_15569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8604579"/>
                  </p:ext>
                </p:extLst>
              </p:nvPr>
            </p:nvGraphicFramePr>
            <p:xfrm>
              <a:off x="540000" y="4209434"/>
              <a:ext cx="8089520" cy="52178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80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802"/>
                        </a:ext>
                      </a:extLst>
                    </a:gridCol>
                    <a:gridCol w="2469007">
                      <a:extLst>
                        <a:ext uri="{9D8B030D-6E8A-4147-A177-3AD203B41FA5}">
                          <a16:colId xmlns:a16="http://schemas.microsoft.com/office/drawing/2014/main" val="1080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804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1579" r="-157895" b="-264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9753" r="-48148" b="-264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566" name="yt_shape_15566_skip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31492" y="2498966"/>
            <a:ext cx="2329252" cy="1646442"/>
            <a:chOff x="0" y="0"/>
            <a:chExt cx="2329252" cy="1646442"/>
          </a:xfrm>
        </p:grpSpPr>
        <p:pic>
          <p:nvPicPr>
            <p:cNvPr id="2" name="yt_image_15566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29252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68" name="yt_shape_15568"/>
            <p:cNvSpPr txBox="1"/>
            <p:nvPr/>
          </p:nvSpPr>
          <p:spPr>
            <a:xfrm>
              <a:off x="555162" y="12864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363540">
            <a:extLst>
              <a:ext uri="{FF2B5EF4-FFF2-40B4-BE49-F238E27FC236}">
                <a16:creationId xmlns:a16="http://schemas.microsoft.com/office/drawing/2014/main" id="{32B98E12-390D-E188-7C7D-A9A94A8AF8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5198148-7E06-9F83-437B-CA837A32444A}"/>
              </a:ext>
            </a:extLst>
          </p:cNvPr>
          <p:cNvSpPr txBox="1"/>
          <p:nvPr/>
        </p:nvSpPr>
        <p:spPr>
          <a:xfrm>
            <a:off x="9138496" y="17649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1511</Words>
  <Application>Microsoft Office PowerPoint</Application>
  <PresentationFormat>宽屏</PresentationFormat>
  <Paragraphs>120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2023-10-21T00:48:13Z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