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2" r:id="rId5"/>
    <p:sldId id="365" r:id="rId6"/>
    <p:sldId id="366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openxmlformats.org/officeDocument/2006/relationships/image" Target="../media/image7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bin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78" name="yt_shape_12478"/>
              <p:cNvSpPr txBox="1"/>
              <p:nvPr/>
            </p:nvSpPr>
            <p:spPr>
              <a:xfrm>
                <a:off x="540119" y="764704"/>
                <a:ext cx="11111999" cy="12057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的圆心在格点上，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478" name="yt_shape_12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205715"/>
              </a:xfrm>
              <a:prstGeom prst="rect">
                <a:avLst/>
              </a:prstGeom>
              <a:blipFill>
                <a:blip r:embed="rId2"/>
                <a:stretch>
                  <a:fillRect l="-1701" t="-4040" r="-16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80" name="yt_image_12480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644" y="2173571"/>
            <a:ext cx="137071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44BD90-4F31-39F8-3AD8-E0CAFE6FCFDA}"/>
                  </a:ext>
                </a:extLst>
              </p:cNvPr>
              <p:cNvSpPr txBox="1"/>
              <p:nvPr/>
            </p:nvSpPr>
            <p:spPr>
              <a:xfrm>
                <a:off x="3498108" y="1112436"/>
                <a:ext cx="583375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44BD90-4F31-39F8-3AD8-E0CAFE6FCF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1112436"/>
                <a:ext cx="583375" cy="812178"/>
              </a:xfrm>
              <a:prstGeom prst="rect">
                <a:avLst/>
              </a:prstGeom>
              <a:blipFill>
                <a:blip r:embed="rId4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" name="yt_shape_1248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（乐山市中考）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83" name="yt_image_1248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8798" y="1926916"/>
            <a:ext cx="2468880" cy="169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85" name="yt_shape_12485"/>
          <p:cNvSpPr txBox="1"/>
          <p:nvPr/>
        </p:nvSpPr>
        <p:spPr>
          <a:xfrm>
            <a:off x="540000" y="1700808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6" name="yt_shape_12487"/>
          <p:cNvSpPr txBox="1"/>
          <p:nvPr/>
        </p:nvSpPr>
        <p:spPr>
          <a:xfrm>
            <a:off x="540000" y="900000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489"/>
          <p:cNvSpPr txBox="1"/>
          <p:nvPr/>
        </p:nvSpPr>
        <p:spPr>
          <a:xfrm>
            <a:off x="4971636" y="1531667"/>
            <a:ext cx="1850122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2777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48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8919" y="2401902"/>
            <a:ext cx="1831811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491"/>
          <p:cNvSpPr txBox="1"/>
          <p:nvPr/>
        </p:nvSpPr>
        <p:spPr>
          <a:xfrm>
            <a:off x="540000" y="2903471"/>
            <a:ext cx="32156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492"/>
          <p:cNvSpPr txBox="1"/>
          <p:nvPr/>
        </p:nvSpPr>
        <p:spPr>
          <a:xfrm>
            <a:off x="540000" y="3382774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493"/>
          <p:cNvSpPr txBox="1"/>
          <p:nvPr/>
        </p:nvSpPr>
        <p:spPr>
          <a:xfrm>
            <a:off x="540000" y="3862077"/>
            <a:ext cx="22313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494"/>
          <p:cNvSpPr txBox="1"/>
          <p:nvPr/>
        </p:nvSpPr>
        <p:spPr>
          <a:xfrm>
            <a:off x="540000" y="4341380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495"/>
          <p:cNvSpPr txBox="1"/>
          <p:nvPr/>
        </p:nvSpPr>
        <p:spPr>
          <a:xfrm>
            <a:off x="540000" y="4820683"/>
            <a:ext cx="5033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496"/>
          <p:cNvSpPr txBox="1"/>
          <p:nvPr/>
        </p:nvSpPr>
        <p:spPr>
          <a:xfrm>
            <a:off x="540000" y="5299986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497"/>
          <p:cNvSpPr txBox="1"/>
          <p:nvPr/>
        </p:nvSpPr>
        <p:spPr>
          <a:xfrm>
            <a:off x="540000" y="5779289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498"/>
          <p:cNvSpPr txBox="1"/>
          <p:nvPr/>
        </p:nvSpPr>
        <p:spPr>
          <a:xfrm>
            <a:off x="540000" y="6258592"/>
            <a:ext cx="2526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97AFD7-012A-0810-C74D-47939DBF1061}"/>
              </a:ext>
            </a:extLst>
          </p:cNvPr>
          <p:cNvSpPr txBox="1"/>
          <p:nvPr/>
        </p:nvSpPr>
        <p:spPr>
          <a:xfrm>
            <a:off x="449989" y="2046921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EEAE9CB-3A34-2685-1B5C-B151CFEF66F9}"/>
              </a:ext>
            </a:extLst>
          </p:cNvPr>
          <p:cNvSpPr txBox="1"/>
          <p:nvPr/>
        </p:nvSpPr>
        <p:spPr>
          <a:xfrm>
            <a:off x="449989" y="2856665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88EE504-55AB-B0D7-15C2-51635708C23B}"/>
              </a:ext>
            </a:extLst>
          </p:cNvPr>
          <p:cNvSpPr txBox="1"/>
          <p:nvPr/>
        </p:nvSpPr>
        <p:spPr>
          <a:xfrm>
            <a:off x="449989" y="3335968"/>
            <a:ext cx="249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179F321-C251-D665-9410-F6524CAF1F14}"/>
              </a:ext>
            </a:extLst>
          </p:cNvPr>
          <p:cNvSpPr txBox="1"/>
          <p:nvPr/>
        </p:nvSpPr>
        <p:spPr>
          <a:xfrm>
            <a:off x="449989" y="3815271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C3CC18E-6B3B-0142-5A69-D87AA030E2E9}"/>
              </a:ext>
            </a:extLst>
          </p:cNvPr>
          <p:cNvSpPr txBox="1"/>
          <p:nvPr/>
        </p:nvSpPr>
        <p:spPr>
          <a:xfrm>
            <a:off x="449989" y="4294574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2D60DA7-7875-0CBE-031B-39254A82816C}"/>
              </a:ext>
            </a:extLst>
          </p:cNvPr>
          <p:cNvSpPr txBox="1"/>
          <p:nvPr/>
        </p:nvSpPr>
        <p:spPr>
          <a:xfrm>
            <a:off x="449989" y="4773877"/>
            <a:ext cx="516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807D997-3489-C8B7-A572-E130282C87F1}"/>
              </a:ext>
            </a:extLst>
          </p:cNvPr>
          <p:cNvSpPr txBox="1"/>
          <p:nvPr/>
        </p:nvSpPr>
        <p:spPr>
          <a:xfrm>
            <a:off x="449989" y="5253181"/>
            <a:ext cx="594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B664468-38F8-B1B7-02B8-3AAD8E9D1671}"/>
              </a:ext>
            </a:extLst>
          </p:cNvPr>
          <p:cNvSpPr txBox="1"/>
          <p:nvPr/>
        </p:nvSpPr>
        <p:spPr>
          <a:xfrm>
            <a:off x="449989" y="5732483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31418F3-0C6A-0EF0-1429-EB861BFFB16C}"/>
              </a:ext>
            </a:extLst>
          </p:cNvPr>
          <p:cNvSpPr txBox="1"/>
          <p:nvPr/>
        </p:nvSpPr>
        <p:spPr>
          <a:xfrm>
            <a:off x="449989" y="6211786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9" name="yt_shape_12499"/>
              <p:cNvSpPr txBox="1"/>
              <p:nvPr/>
            </p:nvSpPr>
            <p:spPr>
              <a:xfrm>
                <a:off x="540000" y="1205179"/>
                <a:ext cx="10829503" cy="59682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499" name="yt_shape_12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05179"/>
                <a:ext cx="10829503" cy="5968237"/>
              </a:xfrm>
              <a:prstGeom prst="rect">
                <a:avLst/>
              </a:prstGeom>
              <a:blipFill>
                <a:blip r:embed="rId2"/>
                <a:stretch>
                  <a:fillRect l="-1745" t="-919" r="-676" b="-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3A7B721-F84F-A7D9-4775-D354DA65A5C8}"/>
              </a:ext>
            </a:extLst>
          </p:cNvPr>
          <p:cNvSpPr txBox="1"/>
          <p:nvPr/>
        </p:nvSpPr>
        <p:spPr>
          <a:xfrm>
            <a:off x="449989" y="115837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D14701F-9929-4E21-3DC1-7A039AD6E72F}"/>
              </a:ext>
            </a:extLst>
          </p:cNvPr>
          <p:cNvSpPr txBox="1"/>
          <p:nvPr/>
        </p:nvSpPr>
        <p:spPr>
          <a:xfrm>
            <a:off x="449989" y="1633861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D97A50-7B90-8718-D6AF-68454342B434}"/>
              </a:ext>
            </a:extLst>
          </p:cNvPr>
          <p:cNvSpPr txBox="1"/>
          <p:nvPr/>
        </p:nvSpPr>
        <p:spPr>
          <a:xfrm>
            <a:off x="449989" y="2109349"/>
            <a:ext cx="3928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A880EF-9B95-581F-2B4E-0C8B61ADBC8B}"/>
                  </a:ext>
                </a:extLst>
              </p:cNvPr>
              <p:cNvSpPr txBox="1"/>
              <p:nvPr/>
            </p:nvSpPr>
            <p:spPr>
              <a:xfrm>
                <a:off x="449989" y="2584837"/>
                <a:ext cx="477494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A880EF-9B95-581F-2B4E-0C8B61ADBC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84837"/>
                <a:ext cx="4774947" cy="768681"/>
              </a:xfrm>
              <a:prstGeom prst="rect">
                <a:avLst/>
              </a:prstGeom>
              <a:blipFill>
                <a:blip r:embed="rId3"/>
                <a:stretch>
                  <a:fillRect l="-2043" r="-229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F50B4EE-D256-9F3F-2E72-5FA53900A831}"/>
              </a:ext>
            </a:extLst>
          </p:cNvPr>
          <p:cNvSpPr txBox="1"/>
          <p:nvPr/>
        </p:nvSpPr>
        <p:spPr>
          <a:xfrm>
            <a:off x="449989" y="3259906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0BD1F72-65BA-8980-8EEB-807DE62AAFA8}"/>
              </a:ext>
            </a:extLst>
          </p:cNvPr>
          <p:cNvSpPr txBox="1"/>
          <p:nvPr/>
        </p:nvSpPr>
        <p:spPr>
          <a:xfrm>
            <a:off x="4982874" y="3259906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571083-421C-9FA4-6CD0-F0D302918CC0}"/>
                  </a:ext>
                </a:extLst>
              </p:cNvPr>
              <p:cNvSpPr txBox="1"/>
              <p:nvPr/>
            </p:nvSpPr>
            <p:spPr>
              <a:xfrm>
                <a:off x="449989" y="3662879"/>
                <a:ext cx="1090485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9571083-421C-9FA4-6CD0-F0D302918C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2879"/>
                <a:ext cx="10904855" cy="766077"/>
              </a:xfrm>
              <a:prstGeom prst="rect">
                <a:avLst/>
              </a:prstGeom>
              <a:blipFill>
                <a:blip r:embed="rId4"/>
                <a:stretch>
                  <a:fillRect l="-894" r="-7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186E524-9616-3839-AC20-4EBA7575015D}"/>
              </a:ext>
            </a:extLst>
          </p:cNvPr>
          <p:cNvSpPr txBox="1"/>
          <p:nvPr/>
        </p:nvSpPr>
        <p:spPr>
          <a:xfrm>
            <a:off x="449989" y="4335344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DFFE9C-07DA-C3F7-3475-D42180635653}"/>
              </a:ext>
            </a:extLst>
          </p:cNvPr>
          <p:cNvSpPr txBox="1"/>
          <p:nvPr/>
        </p:nvSpPr>
        <p:spPr>
          <a:xfrm>
            <a:off x="449989" y="481083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7F4860-DE47-9318-DA4F-51D599BB2E96}"/>
              </a:ext>
            </a:extLst>
          </p:cNvPr>
          <p:cNvSpPr txBox="1"/>
          <p:nvPr/>
        </p:nvSpPr>
        <p:spPr>
          <a:xfrm>
            <a:off x="449989" y="5286320"/>
            <a:ext cx="504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0BB3ECB-3BB2-719E-A16A-16E7CDABEA58}"/>
                  </a:ext>
                </a:extLst>
              </p:cNvPr>
              <p:cNvSpPr txBox="1"/>
              <p:nvPr/>
            </p:nvSpPr>
            <p:spPr>
              <a:xfrm>
                <a:off x="5273901" y="5002729"/>
                <a:ext cx="3991991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0BB3ECB-3BB2-719E-A16A-16E7CDABE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3901" y="5002729"/>
                <a:ext cx="3991991" cy="852691"/>
              </a:xfrm>
              <a:prstGeom prst="rect">
                <a:avLst/>
              </a:prstGeom>
              <a:blipFill>
                <a:blip r:embed="rId5"/>
                <a:stretch>
                  <a:fillRect l="-2290" r="-2443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2486"/>
          <p:cNvSpPr txBox="1"/>
          <p:nvPr/>
        </p:nvSpPr>
        <p:spPr>
          <a:xfrm>
            <a:off x="540000" y="709843"/>
            <a:ext cx="61154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" name="yt_image_1248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2391" y="1640718"/>
            <a:ext cx="2468880" cy="169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248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35574" y="1829259"/>
            <a:ext cx="1831811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2501"/>
              <p:cNvSpPr txBox="1"/>
              <p:nvPr/>
            </p:nvSpPr>
            <p:spPr>
              <a:xfrm>
                <a:off x="540000" y="5729392"/>
                <a:ext cx="3917739" cy="1318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7" name="yt_shape_125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29392"/>
                <a:ext cx="3917739" cy="1318887"/>
              </a:xfrm>
              <a:prstGeom prst="rect">
                <a:avLst/>
              </a:prstGeom>
              <a:blipFill>
                <a:blip r:embed="rId8"/>
                <a:stretch>
                  <a:fillRect l="-4829" r="-3738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FF236E2-CBFB-B584-8D38-321CCDFB4DD3}"/>
                  </a:ext>
                </a:extLst>
              </p:cNvPr>
              <p:cNvSpPr txBox="1"/>
              <p:nvPr/>
            </p:nvSpPr>
            <p:spPr>
              <a:xfrm>
                <a:off x="449989" y="5682586"/>
                <a:ext cx="40599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FF236E2-CBFB-B584-8D38-321CCDFB4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82586"/>
                <a:ext cx="4059936" cy="766077"/>
              </a:xfrm>
              <a:prstGeom prst="rect">
                <a:avLst/>
              </a:prstGeom>
              <a:blipFill>
                <a:blip r:embed="rId9"/>
                <a:stretch>
                  <a:fillRect l="-2402" r="-225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EAEF89F-D83E-299C-E84F-6B1BF0796DC5}"/>
                  </a:ext>
                </a:extLst>
              </p:cNvPr>
              <p:cNvSpPr txBox="1"/>
              <p:nvPr/>
            </p:nvSpPr>
            <p:spPr>
              <a:xfrm>
                <a:off x="4285276" y="5729392"/>
                <a:ext cx="23867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EAEF89F-D83E-299C-E84F-6B1BF0796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5276" y="5729392"/>
                <a:ext cx="2386711" cy="727279"/>
              </a:xfrm>
              <a:prstGeom prst="rect">
                <a:avLst/>
              </a:prstGeom>
              <a:blipFill>
                <a:blip r:embed="rId10"/>
                <a:stretch>
                  <a:fillRect l="-4092" r="-409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3" name="yt_shape_12503"/>
          <p:cNvSpPr txBox="1"/>
          <p:nvPr/>
        </p:nvSpPr>
        <p:spPr>
          <a:xfrm>
            <a:off x="540119" y="818128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（广元市中考）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04" name="yt_image_1250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0991" y="1484784"/>
            <a:ext cx="2641127" cy="14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6" name="yt_shape_12506"/>
          <p:cNvSpPr txBox="1"/>
          <p:nvPr/>
        </p:nvSpPr>
        <p:spPr>
          <a:xfrm>
            <a:off x="540000" y="1484784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07" name="yt_shape_12507"/>
              <p:cNvSpPr txBox="1"/>
              <p:nvPr/>
            </p:nvSpPr>
            <p:spPr>
              <a:xfrm>
                <a:off x="540000" y="1747613"/>
                <a:ext cx="695543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507" name="yt_shape_12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47613"/>
                <a:ext cx="6955430" cy="642740"/>
              </a:xfrm>
              <a:prstGeom prst="rect">
                <a:avLst/>
              </a:prstGeom>
              <a:blipFill>
                <a:blip r:embed="rId3"/>
                <a:stretch>
                  <a:fillRect l="-2717" r="-16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392FDD-8633-2AD1-83C4-DC781239F67C}"/>
                  </a:ext>
                </a:extLst>
              </p:cNvPr>
              <p:cNvSpPr txBox="1"/>
              <p:nvPr/>
            </p:nvSpPr>
            <p:spPr>
              <a:xfrm>
                <a:off x="6706326" y="1700808"/>
                <a:ext cx="4309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392FDD-8633-2AD1-83C4-DC781239F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6326" y="1700808"/>
                <a:ext cx="430911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283BFD2-CFF0-BFAC-5633-76DB87A78B97}"/>
              </a:ext>
            </a:extLst>
          </p:cNvPr>
          <p:cNvCxnSpPr/>
          <p:nvPr/>
        </p:nvCxnSpPr>
        <p:spPr>
          <a:xfrm>
            <a:off x="6491538" y="2403187"/>
            <a:ext cx="8604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yt_shape_12509"/>
          <p:cNvSpPr txBox="1"/>
          <p:nvPr/>
        </p:nvSpPr>
        <p:spPr>
          <a:xfrm>
            <a:off x="540000" y="900000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511"/>
          <p:cNvSpPr txBox="1"/>
          <p:nvPr/>
        </p:nvSpPr>
        <p:spPr>
          <a:xfrm>
            <a:off x="4660550" y="1531667"/>
            <a:ext cx="2478499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7577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251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98135" y="2970293"/>
            <a:ext cx="2453983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513"/>
          <p:cNvSpPr txBox="1"/>
          <p:nvPr/>
        </p:nvSpPr>
        <p:spPr>
          <a:xfrm>
            <a:off x="540000" y="2683718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514"/>
          <p:cNvSpPr txBox="1"/>
          <p:nvPr/>
        </p:nvSpPr>
        <p:spPr>
          <a:xfrm>
            <a:off x="540000" y="3043758"/>
            <a:ext cx="4473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515"/>
          <p:cNvSpPr txBox="1"/>
          <p:nvPr/>
        </p:nvSpPr>
        <p:spPr>
          <a:xfrm>
            <a:off x="540000" y="3403798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516"/>
          <p:cNvSpPr txBox="1"/>
          <p:nvPr/>
        </p:nvSpPr>
        <p:spPr>
          <a:xfrm>
            <a:off x="540000" y="3763838"/>
            <a:ext cx="3278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517"/>
          <p:cNvSpPr txBox="1"/>
          <p:nvPr/>
        </p:nvSpPr>
        <p:spPr>
          <a:xfrm>
            <a:off x="540000" y="4123878"/>
            <a:ext cx="2757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518"/>
          <p:cNvSpPr txBox="1"/>
          <p:nvPr/>
        </p:nvSpPr>
        <p:spPr>
          <a:xfrm>
            <a:off x="540000" y="4483918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2519"/>
          <p:cNvSpPr txBox="1"/>
          <p:nvPr/>
        </p:nvSpPr>
        <p:spPr>
          <a:xfrm>
            <a:off x="540000" y="4843958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yt_shape_12520"/>
          <p:cNvSpPr txBox="1"/>
          <p:nvPr/>
        </p:nvSpPr>
        <p:spPr>
          <a:xfrm>
            <a:off x="540000" y="5203998"/>
            <a:ext cx="17264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452F9C0-86D2-546C-9441-F409600726D2}"/>
              </a:ext>
            </a:extLst>
          </p:cNvPr>
          <p:cNvSpPr txBox="1"/>
          <p:nvPr/>
        </p:nvSpPr>
        <p:spPr>
          <a:xfrm>
            <a:off x="449989" y="2223448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61AAEE7-E753-29A2-C47A-A4D8CAC67A4F}"/>
              </a:ext>
            </a:extLst>
          </p:cNvPr>
          <p:cNvSpPr txBox="1"/>
          <p:nvPr/>
        </p:nvSpPr>
        <p:spPr>
          <a:xfrm>
            <a:off x="449989" y="2636912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0B79371-EE07-8DDA-8A00-16F020459BD2}"/>
              </a:ext>
            </a:extLst>
          </p:cNvPr>
          <p:cNvSpPr txBox="1"/>
          <p:nvPr/>
        </p:nvSpPr>
        <p:spPr>
          <a:xfrm>
            <a:off x="449989" y="2996952"/>
            <a:ext cx="4610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BFF0A0E-DC84-79A3-438B-1A9C527157A1}"/>
              </a:ext>
            </a:extLst>
          </p:cNvPr>
          <p:cNvSpPr txBox="1"/>
          <p:nvPr/>
        </p:nvSpPr>
        <p:spPr>
          <a:xfrm>
            <a:off x="449989" y="3356992"/>
            <a:ext cx="466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EFAC878-40EC-4B73-CC5B-6AAD0236331B}"/>
              </a:ext>
            </a:extLst>
          </p:cNvPr>
          <p:cNvSpPr txBox="1"/>
          <p:nvPr/>
        </p:nvSpPr>
        <p:spPr>
          <a:xfrm>
            <a:off x="449989" y="3717032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C02FAD4-A648-CA7D-8DF9-D1E62FD674D6}"/>
              </a:ext>
            </a:extLst>
          </p:cNvPr>
          <p:cNvSpPr txBox="1"/>
          <p:nvPr/>
        </p:nvSpPr>
        <p:spPr>
          <a:xfrm>
            <a:off x="449989" y="4077072"/>
            <a:ext cx="291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6239A21-940A-FAC5-A615-7E20133A4C0E}"/>
              </a:ext>
            </a:extLst>
          </p:cNvPr>
          <p:cNvSpPr txBox="1"/>
          <p:nvPr/>
        </p:nvSpPr>
        <p:spPr>
          <a:xfrm>
            <a:off x="449989" y="4437112"/>
            <a:ext cx="490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67FC22-8126-4F0D-ADB4-F0195B93154B}"/>
              </a:ext>
            </a:extLst>
          </p:cNvPr>
          <p:cNvSpPr txBox="1"/>
          <p:nvPr/>
        </p:nvSpPr>
        <p:spPr>
          <a:xfrm>
            <a:off x="449989" y="4797152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7AF53AC-12C6-F6C3-F5D0-9EC4F25B5D50}"/>
              </a:ext>
            </a:extLst>
          </p:cNvPr>
          <p:cNvSpPr txBox="1"/>
          <p:nvPr/>
        </p:nvSpPr>
        <p:spPr>
          <a:xfrm>
            <a:off x="449989" y="5157192"/>
            <a:ext cx="1889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yt_shape_12521"/>
          <p:cNvSpPr txBox="1"/>
          <p:nvPr/>
        </p:nvSpPr>
        <p:spPr>
          <a:xfrm>
            <a:off x="540000" y="5535239"/>
            <a:ext cx="447879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9C9549F-CD37-DE4C-0AD4-8E9D1F451117}"/>
              </a:ext>
            </a:extLst>
          </p:cNvPr>
          <p:cNvSpPr txBox="1"/>
          <p:nvPr/>
        </p:nvSpPr>
        <p:spPr>
          <a:xfrm>
            <a:off x="449989" y="5488433"/>
            <a:ext cx="360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D14DAAC-39CE-78A7-BF94-C27F414BF8D5}"/>
              </a:ext>
            </a:extLst>
          </p:cNvPr>
          <p:cNvSpPr txBox="1"/>
          <p:nvPr/>
        </p:nvSpPr>
        <p:spPr>
          <a:xfrm>
            <a:off x="449989" y="5805264"/>
            <a:ext cx="4615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45E6280-6A8A-5A06-6AF0-208B54AE62B8}"/>
              </a:ext>
            </a:extLst>
          </p:cNvPr>
          <p:cNvSpPr txBox="1"/>
          <p:nvPr/>
        </p:nvSpPr>
        <p:spPr>
          <a:xfrm>
            <a:off x="449989" y="6165304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9" grpId="0" build="allAtOnce"/>
      <p:bldP spid="30" grpId="0" build="allAtOnce"/>
      <p:bldP spid="3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4" name="yt_shape_12524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25" name="yt_image_1252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41139" y="1778486"/>
            <a:ext cx="3310979" cy="1939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7" name="yt_shape_12527"/>
          <p:cNvSpPr txBox="1"/>
          <p:nvPr/>
        </p:nvSpPr>
        <p:spPr>
          <a:xfrm>
            <a:off x="540000" y="1772816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6" name="yt_shape_12530"/>
          <p:cNvSpPr txBox="1"/>
          <p:nvPr/>
        </p:nvSpPr>
        <p:spPr>
          <a:xfrm>
            <a:off x="540000" y="900000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32"/>
          <p:cNvSpPr txBox="1"/>
          <p:nvPr/>
        </p:nvSpPr>
        <p:spPr>
          <a:xfrm>
            <a:off x="4701213" y="1531667"/>
            <a:ext cx="2396297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00" b="0" i="0" u="none" spc="16786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53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7620" y="2256443"/>
            <a:ext cx="237265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534"/>
          <p:cNvSpPr txBox="1"/>
          <p:nvPr/>
        </p:nvSpPr>
        <p:spPr>
          <a:xfrm>
            <a:off x="540000" y="2899742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535"/>
          <p:cNvSpPr txBox="1"/>
          <p:nvPr/>
        </p:nvSpPr>
        <p:spPr>
          <a:xfrm>
            <a:off x="540000" y="3379045"/>
            <a:ext cx="24686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536"/>
          <p:cNvSpPr txBox="1"/>
          <p:nvPr/>
        </p:nvSpPr>
        <p:spPr>
          <a:xfrm>
            <a:off x="540000" y="3858348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537"/>
          <p:cNvSpPr txBox="1"/>
          <p:nvPr/>
        </p:nvSpPr>
        <p:spPr>
          <a:xfrm>
            <a:off x="540000" y="4337651"/>
            <a:ext cx="55576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538"/>
          <p:cNvSpPr txBox="1"/>
          <p:nvPr/>
        </p:nvSpPr>
        <p:spPr>
          <a:xfrm>
            <a:off x="540000" y="4816954"/>
            <a:ext cx="43184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539"/>
          <p:cNvSpPr txBox="1"/>
          <p:nvPr/>
        </p:nvSpPr>
        <p:spPr>
          <a:xfrm>
            <a:off x="540000" y="5296257"/>
            <a:ext cx="52530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540"/>
          <p:cNvSpPr txBox="1"/>
          <p:nvPr/>
        </p:nvSpPr>
        <p:spPr>
          <a:xfrm>
            <a:off x="540000" y="5775560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541"/>
          <p:cNvSpPr txBox="1"/>
          <p:nvPr/>
        </p:nvSpPr>
        <p:spPr>
          <a:xfrm>
            <a:off x="540000" y="6254863"/>
            <a:ext cx="2508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9993A66-AE4B-0473-3224-7475E7601187}"/>
              </a:ext>
            </a:extLst>
          </p:cNvPr>
          <p:cNvSpPr txBox="1"/>
          <p:nvPr/>
        </p:nvSpPr>
        <p:spPr>
          <a:xfrm>
            <a:off x="449989" y="2219766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CF1BAB7-15F1-C6F3-72C4-98C0EDC4B5C6}"/>
              </a:ext>
            </a:extLst>
          </p:cNvPr>
          <p:cNvSpPr txBox="1"/>
          <p:nvPr/>
        </p:nvSpPr>
        <p:spPr>
          <a:xfrm>
            <a:off x="449989" y="2852936"/>
            <a:ext cx="1854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848AEE0-57E1-19C0-BEB6-5DC2A20D5FED}"/>
              </a:ext>
            </a:extLst>
          </p:cNvPr>
          <p:cNvSpPr txBox="1"/>
          <p:nvPr/>
        </p:nvSpPr>
        <p:spPr>
          <a:xfrm>
            <a:off x="449989" y="3332239"/>
            <a:ext cx="262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0349A1A-B76D-8646-6898-6FADE940DCD1}"/>
              </a:ext>
            </a:extLst>
          </p:cNvPr>
          <p:cNvSpPr txBox="1"/>
          <p:nvPr/>
        </p:nvSpPr>
        <p:spPr>
          <a:xfrm>
            <a:off x="449989" y="3811542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AB6A0CB-7246-66CE-AD04-F12E443878EB}"/>
              </a:ext>
            </a:extLst>
          </p:cNvPr>
          <p:cNvSpPr txBox="1"/>
          <p:nvPr/>
        </p:nvSpPr>
        <p:spPr>
          <a:xfrm>
            <a:off x="449989" y="4290845"/>
            <a:ext cx="5683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AF65FC-F46A-C9E1-C68C-94A078CCCBAF}"/>
              </a:ext>
            </a:extLst>
          </p:cNvPr>
          <p:cNvSpPr txBox="1"/>
          <p:nvPr/>
        </p:nvSpPr>
        <p:spPr>
          <a:xfrm>
            <a:off x="449989" y="4770148"/>
            <a:ext cx="4456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EBA53C7-7803-9C11-AD3D-609BA5065580}"/>
              </a:ext>
            </a:extLst>
          </p:cNvPr>
          <p:cNvSpPr txBox="1"/>
          <p:nvPr/>
        </p:nvSpPr>
        <p:spPr>
          <a:xfrm>
            <a:off x="449989" y="5249451"/>
            <a:ext cx="538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3F38B5-CC9E-8708-C69B-11FF2E2FF60C}"/>
              </a:ext>
            </a:extLst>
          </p:cNvPr>
          <p:cNvSpPr txBox="1"/>
          <p:nvPr/>
        </p:nvSpPr>
        <p:spPr>
          <a:xfrm>
            <a:off x="449989" y="5728755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BE28C2C-CCAA-F044-C2D9-DCE4871CB339}"/>
              </a:ext>
            </a:extLst>
          </p:cNvPr>
          <p:cNvSpPr txBox="1"/>
          <p:nvPr/>
        </p:nvSpPr>
        <p:spPr>
          <a:xfrm>
            <a:off x="449989" y="6208057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42" name="yt_shape_12542"/>
              <p:cNvSpPr txBox="1"/>
              <p:nvPr/>
            </p:nvSpPr>
            <p:spPr>
              <a:xfrm>
                <a:off x="540000" y="1339498"/>
                <a:ext cx="6266139" cy="40985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/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/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9+16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542" name="yt_shape_12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9498"/>
                <a:ext cx="6266139" cy="4098558"/>
              </a:xfrm>
              <a:prstGeom prst="rect">
                <a:avLst/>
              </a:prstGeom>
              <a:blipFill>
                <a:blip r:embed="rId2"/>
                <a:stretch>
                  <a:fillRect l="-3019" t="-1339" r="-2240" b="-1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D1D8C9C-4DFA-84F9-FD8E-394090A66AA6}"/>
              </a:ext>
            </a:extLst>
          </p:cNvPr>
          <p:cNvSpPr txBox="1"/>
          <p:nvPr/>
        </p:nvSpPr>
        <p:spPr>
          <a:xfrm>
            <a:off x="449989" y="1292692"/>
            <a:ext cx="638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C4CB96-3E81-31F2-AC64-44919617563B}"/>
                  </a:ext>
                </a:extLst>
              </p:cNvPr>
              <p:cNvSpPr txBox="1"/>
              <p:nvPr/>
            </p:nvSpPr>
            <p:spPr>
              <a:xfrm>
                <a:off x="449989" y="1768180"/>
                <a:ext cx="607352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C4CB96-3E81-31F2-AC64-449196175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68180"/>
                <a:ext cx="6073522" cy="769062"/>
              </a:xfrm>
              <a:prstGeom prst="rect">
                <a:avLst/>
              </a:prstGeom>
              <a:blipFill>
                <a:blip r:embed="rId3"/>
                <a:stretch>
                  <a:fillRect l="-1606" r="-160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F4ABBA-2F84-3F0C-91C3-9B6DF899C2CA}"/>
                  </a:ext>
                </a:extLst>
              </p:cNvPr>
              <p:cNvSpPr txBox="1"/>
              <p:nvPr/>
            </p:nvSpPr>
            <p:spPr>
              <a:xfrm>
                <a:off x="449989" y="2443630"/>
                <a:ext cx="5542851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/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/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9+16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F4ABBA-2F84-3F0C-91C3-9B6DF899C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43630"/>
                <a:ext cx="5542851" cy="735914"/>
              </a:xfrm>
              <a:prstGeom prst="rect">
                <a:avLst/>
              </a:prstGeom>
              <a:blipFill>
                <a:blip r:embed="rId4"/>
                <a:stretch>
                  <a:fillRect l="-1760" r="-1760" b="-66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788CA28-B169-8D1F-C800-CB69DC10C43B}"/>
              </a:ext>
            </a:extLst>
          </p:cNvPr>
          <p:cNvSpPr txBox="1"/>
          <p:nvPr/>
        </p:nvSpPr>
        <p:spPr>
          <a:xfrm>
            <a:off x="449989" y="3085932"/>
            <a:ext cx="372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4AAEFE-C5F1-FA18-69AA-BFE24016767F}"/>
              </a:ext>
            </a:extLst>
          </p:cNvPr>
          <p:cNvSpPr txBox="1"/>
          <p:nvPr/>
        </p:nvSpPr>
        <p:spPr>
          <a:xfrm>
            <a:off x="449989" y="356142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CCC763-06DB-5B42-0116-1B5B8CC11B5F}"/>
                  </a:ext>
                </a:extLst>
              </p:cNvPr>
              <p:cNvSpPr txBox="1"/>
              <p:nvPr/>
            </p:nvSpPr>
            <p:spPr>
              <a:xfrm>
                <a:off x="449989" y="4036908"/>
                <a:ext cx="576757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7CCC763-06DB-5B42-0116-1B5B8CC11B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6908"/>
                <a:ext cx="5767578" cy="771792"/>
              </a:xfrm>
              <a:prstGeom prst="rect">
                <a:avLst/>
              </a:prstGeom>
              <a:blipFill>
                <a:blip r:embed="rId5"/>
                <a:stretch>
                  <a:fillRect l="-1691" r="-1586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10D736C-1CAD-F9BD-EB6A-3B438432B506}"/>
                  </a:ext>
                </a:extLst>
              </p:cNvPr>
              <p:cNvSpPr txBox="1"/>
              <p:nvPr/>
            </p:nvSpPr>
            <p:spPr>
              <a:xfrm>
                <a:off x="449989" y="4715088"/>
                <a:ext cx="136594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10D736C-1CAD-F9BD-EB6A-3B438432B5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5088"/>
                <a:ext cx="1365949" cy="730136"/>
              </a:xfrm>
              <a:prstGeom prst="rect">
                <a:avLst/>
              </a:prstGeom>
              <a:blipFill>
                <a:blip r:embed="rId6"/>
                <a:stretch>
                  <a:fillRect l="-7143" r="-714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528"/>
              <p:cNvSpPr txBox="1"/>
              <p:nvPr/>
            </p:nvSpPr>
            <p:spPr>
              <a:xfrm>
                <a:off x="540000" y="688498"/>
                <a:ext cx="492282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25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88498"/>
                <a:ext cx="4922823" cy="639855"/>
              </a:xfrm>
              <a:prstGeom prst="rect">
                <a:avLst/>
              </a:prstGeom>
              <a:blipFill>
                <a:blip r:embed="rId7"/>
                <a:stretch>
                  <a:fillRect l="-3841" r="-297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53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76320" y="1328353"/>
            <a:ext cx="2372657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1184</Words>
  <Application>Microsoft Office PowerPoint</Application>
  <PresentationFormat>宽屏</PresentationFormat>
  <Paragraphs>121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2023-10-20T20:47:49Z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