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bin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bin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bin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1" name="yt_shape_11451"/>
          <p:cNvSpPr txBox="1"/>
          <p:nvPr/>
        </p:nvSpPr>
        <p:spPr>
          <a:xfrm>
            <a:off x="540000" y="836712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</a:t>
            </a:r>
          </a:p>
        </p:txBody>
      </p:sp>
      <p:sp>
        <p:nvSpPr>
          <p:cNvPr id="11452" name="yt_shape_11452"/>
          <p:cNvSpPr txBox="1"/>
          <p:nvPr/>
        </p:nvSpPr>
        <p:spPr>
          <a:xfrm>
            <a:off x="540119" y="13160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（山西省中考）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56" name="yt_table_114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212733"/>
              </p:ext>
            </p:extLst>
          </p:nvPr>
        </p:nvGraphicFramePr>
        <p:xfrm>
          <a:off x="540000" y="3985401"/>
          <a:ext cx="11112117" cy="475488"/>
        </p:xfrm>
        <a:graphic>
          <a:graphicData uri="http://schemas.openxmlformats.org/drawingml/2006/table">
            <a:tbl>
              <a:tblPr/>
              <a:tblGrid>
                <a:gridCol w="3114111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1818330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grpSp>
        <p:nvGrpSpPr>
          <p:cNvPr id="11453" name="yt_shape_11453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3200" y="2204864"/>
            <a:ext cx="1645835" cy="1723023"/>
            <a:chOff x="0" y="0"/>
            <a:chExt cx="1645835" cy="1723023"/>
          </a:xfrm>
        </p:grpSpPr>
        <p:pic>
          <p:nvPicPr>
            <p:cNvPr id="2" name="yt_image_1145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5835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55" name="yt_shape_11455"/>
            <p:cNvSpPr txBox="1"/>
            <p:nvPr/>
          </p:nvSpPr>
          <p:spPr>
            <a:xfrm>
              <a:off x="289636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5D2C5FD-91BC-82DE-A59B-B1DAD92D632D}"/>
              </a:ext>
            </a:extLst>
          </p:cNvPr>
          <p:cNvSpPr txBox="1"/>
          <p:nvPr/>
        </p:nvSpPr>
        <p:spPr>
          <a:xfrm>
            <a:off x="3040908" y="17446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6" name="yt_shape_11556"/>
          <p:cNvSpPr txBox="1"/>
          <p:nvPr/>
        </p:nvSpPr>
        <p:spPr>
          <a:xfrm>
            <a:off x="540000" y="764704"/>
            <a:ext cx="9954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557" name="yt_image_1155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1427" y="1218619"/>
            <a:ext cx="2026441" cy="200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59" name="yt_shape_11559"/>
              <p:cNvSpPr txBox="1"/>
              <p:nvPr/>
            </p:nvSpPr>
            <p:spPr>
              <a:xfrm>
                <a:off x="540000" y="1212414"/>
                <a:ext cx="469243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）求证：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559" name="yt_shape_115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12414"/>
                <a:ext cx="4692438" cy="651653"/>
              </a:xfrm>
              <a:prstGeom prst="rect">
                <a:avLst/>
              </a:prstGeom>
              <a:blipFill>
                <a:blip r:embed="rId3"/>
                <a:stretch>
                  <a:fillRect l="-4031" r="-2991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561" name="yt_shape_11561"/>
              <p:cNvSpPr txBox="1"/>
              <p:nvPr/>
            </p:nvSpPr>
            <p:spPr>
              <a:xfrm>
                <a:off x="540000" y="1828564"/>
                <a:ext cx="6851299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61" name="yt_shape_11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8564"/>
                <a:ext cx="6851299" cy="722057"/>
              </a:xfrm>
              <a:prstGeom prst="rect">
                <a:avLst/>
              </a:prstGeom>
              <a:blipFill>
                <a:blip r:embed="rId4"/>
                <a:stretch>
                  <a:fillRect l="-2760" r="-1781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1F08B9-6F4B-8703-BADB-D125866D5487}"/>
                  </a:ext>
                </a:extLst>
              </p:cNvPr>
              <p:cNvSpPr txBox="1"/>
              <p:nvPr/>
            </p:nvSpPr>
            <p:spPr>
              <a:xfrm>
                <a:off x="6450739" y="1700808"/>
                <a:ext cx="583375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1F08B9-6F4B-8703-BADB-D125866D54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0739" y="1700808"/>
                <a:ext cx="583375" cy="8086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563"/>
          <p:cNvSpPr txBox="1"/>
          <p:nvPr/>
        </p:nvSpPr>
        <p:spPr>
          <a:xfrm>
            <a:off x="540000" y="2539702"/>
            <a:ext cx="780021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并延长交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565"/>
          <p:cNvSpPr txBox="1"/>
          <p:nvPr/>
        </p:nvSpPr>
        <p:spPr>
          <a:xfrm>
            <a:off x="5087112" y="3651501"/>
            <a:ext cx="1616853" cy="13687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 dirty="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00" b="0" i="0" u="none" spc="10708" dirty="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156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94217" y="3531398"/>
            <a:ext cx="1600860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1567"/>
          <p:cNvSpPr txBox="1"/>
          <p:nvPr/>
        </p:nvSpPr>
        <p:spPr>
          <a:xfrm>
            <a:off x="540000" y="3504195"/>
            <a:ext cx="21368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1568"/>
              <p:cNvSpPr txBox="1"/>
              <p:nvPr/>
            </p:nvSpPr>
            <p:spPr>
              <a:xfrm>
                <a:off x="540000" y="3983498"/>
                <a:ext cx="149585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15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3498"/>
                <a:ext cx="1495859" cy="642740"/>
              </a:xfrm>
              <a:prstGeom prst="rect">
                <a:avLst/>
              </a:prstGeom>
              <a:blipFill>
                <a:blip r:embed="rId7"/>
                <a:stretch>
                  <a:fillRect l="-12653" r="-979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1570"/>
              <p:cNvSpPr txBox="1"/>
              <p:nvPr/>
            </p:nvSpPr>
            <p:spPr>
              <a:xfrm>
                <a:off x="540000" y="3979862"/>
                <a:ext cx="236026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15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79862"/>
                <a:ext cx="2360262" cy="642740"/>
              </a:xfrm>
              <a:prstGeom prst="rect">
                <a:avLst/>
              </a:prstGeom>
              <a:blipFill>
                <a:blip r:embed="rId8"/>
                <a:stretch>
                  <a:fillRect l="-8010" r="-594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1572"/>
              <p:cNvSpPr txBox="1"/>
              <p:nvPr/>
            </p:nvSpPr>
            <p:spPr>
              <a:xfrm>
                <a:off x="540000" y="4673390"/>
                <a:ext cx="1739835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15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73390"/>
                <a:ext cx="1739835" cy="605422"/>
              </a:xfrm>
              <a:prstGeom prst="rect">
                <a:avLst/>
              </a:prstGeom>
              <a:blipFill>
                <a:blip r:embed="rId9"/>
                <a:stretch>
                  <a:fillRect l="-10877" r="-9825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1574"/>
              <p:cNvSpPr txBox="1"/>
              <p:nvPr/>
            </p:nvSpPr>
            <p:spPr>
              <a:xfrm>
                <a:off x="540000" y="5329600"/>
                <a:ext cx="2977995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同理可证，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15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29600"/>
                <a:ext cx="2977995" cy="651653"/>
              </a:xfrm>
              <a:prstGeom prst="rect">
                <a:avLst/>
              </a:prstGeom>
              <a:blipFill>
                <a:blip r:embed="rId10"/>
                <a:stretch>
                  <a:fillRect l="-6352" r="-5328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A927A1A4-76BE-2BB2-DDDD-839F3F48AF2D}"/>
              </a:ext>
            </a:extLst>
          </p:cNvPr>
          <p:cNvSpPr txBox="1"/>
          <p:nvPr/>
        </p:nvSpPr>
        <p:spPr>
          <a:xfrm>
            <a:off x="449989" y="2492896"/>
            <a:ext cx="5722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并延长交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31A1B99-F475-6B3B-0C04-3C70B1E007A6}"/>
              </a:ext>
            </a:extLst>
          </p:cNvPr>
          <p:cNvSpPr txBox="1"/>
          <p:nvPr/>
        </p:nvSpPr>
        <p:spPr>
          <a:xfrm>
            <a:off x="449989" y="2968384"/>
            <a:ext cx="7904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0F09ED2-CA2F-4DFD-4BE6-5CCE695274B0}"/>
              </a:ext>
            </a:extLst>
          </p:cNvPr>
          <p:cNvSpPr txBox="1"/>
          <p:nvPr/>
        </p:nvSpPr>
        <p:spPr>
          <a:xfrm>
            <a:off x="449989" y="3457389"/>
            <a:ext cx="2296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48C993F-4AEC-B46C-A73E-8334EE9CD57A}"/>
                  </a:ext>
                </a:extLst>
              </p:cNvPr>
              <p:cNvSpPr txBox="1"/>
              <p:nvPr/>
            </p:nvSpPr>
            <p:spPr>
              <a:xfrm>
                <a:off x="2493983" y="3295439"/>
                <a:ext cx="166147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848C993F-4AEC-B46C-A73E-8334EE9CD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983" y="3295439"/>
                <a:ext cx="1661477" cy="730136"/>
              </a:xfrm>
              <a:prstGeom prst="rect">
                <a:avLst/>
              </a:prstGeom>
              <a:blipFill>
                <a:blip r:embed="rId11"/>
                <a:stretch>
                  <a:fillRect l="-5495" r="-439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18EF374-5BD3-36F7-3D88-1F84EBAE5FF1}"/>
                  </a:ext>
                </a:extLst>
              </p:cNvPr>
              <p:cNvSpPr txBox="1"/>
              <p:nvPr/>
            </p:nvSpPr>
            <p:spPr>
              <a:xfrm>
                <a:off x="449989" y="3933056"/>
                <a:ext cx="251752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18EF374-5BD3-36F7-3D88-1F84EBAE5F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3056"/>
                <a:ext cx="2517522" cy="730136"/>
              </a:xfrm>
              <a:prstGeom prst="rect">
                <a:avLst/>
              </a:prstGeom>
              <a:blipFill>
                <a:blip r:embed="rId12"/>
                <a:stretch>
                  <a:fillRect l="-3874" r="-290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5539DB5-9481-2DB1-367D-5DCBAD57AE89}"/>
                  </a:ext>
                </a:extLst>
              </p:cNvPr>
              <p:cNvSpPr txBox="1"/>
              <p:nvPr/>
            </p:nvSpPr>
            <p:spPr>
              <a:xfrm>
                <a:off x="449989" y="4626585"/>
                <a:ext cx="1903095" cy="693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5539DB5-9481-2DB1-367D-5DCBAD57AE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26585"/>
                <a:ext cx="1903095" cy="693179"/>
              </a:xfrm>
              <a:prstGeom prst="rect">
                <a:avLst/>
              </a:prstGeom>
              <a:blipFill>
                <a:blip r:embed="rId13"/>
                <a:stretch>
                  <a:fillRect l="-5128" r="-5128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93F0A6A-3EEE-8897-FF72-BB4A1FD4409E}"/>
                  </a:ext>
                </a:extLst>
              </p:cNvPr>
              <p:cNvSpPr txBox="1"/>
              <p:nvPr/>
            </p:nvSpPr>
            <p:spPr>
              <a:xfrm>
                <a:off x="449989" y="5282794"/>
                <a:ext cx="3129281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同理可证，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93F0A6A-3EEE-8897-FF72-BB4A1FD440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82794"/>
                <a:ext cx="3129281" cy="738963"/>
              </a:xfrm>
              <a:prstGeom prst="rect">
                <a:avLst/>
              </a:prstGeom>
              <a:blipFill>
                <a:blip r:embed="rId14"/>
                <a:stretch>
                  <a:fillRect l="-3119" r="-3119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yt_shape_11576"/>
              <p:cNvSpPr txBox="1"/>
              <p:nvPr/>
            </p:nvSpPr>
            <p:spPr>
              <a:xfrm>
                <a:off x="3359696" y="5278812"/>
                <a:ext cx="3076611" cy="12946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2" name="yt_shape_115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696" y="5278812"/>
                <a:ext cx="3076611" cy="1294650"/>
              </a:xfrm>
              <a:prstGeom prst="rect">
                <a:avLst/>
              </a:prstGeom>
              <a:blipFill>
                <a:blip r:embed="rId15"/>
                <a:stretch>
                  <a:fillRect l="-5941" r="-5149" b="-7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C6E71AB-52B2-61D7-6D53-58D114EBEFC3}"/>
                  </a:ext>
                </a:extLst>
              </p:cNvPr>
              <p:cNvSpPr txBox="1"/>
              <p:nvPr/>
            </p:nvSpPr>
            <p:spPr>
              <a:xfrm>
                <a:off x="3269685" y="5232006"/>
                <a:ext cx="1593216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C6E71AB-52B2-61D7-6D53-58D114EBEF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9685" y="5232006"/>
                <a:ext cx="1593216" cy="730390"/>
              </a:xfrm>
              <a:prstGeom prst="rect">
                <a:avLst/>
              </a:prstGeom>
              <a:blipFill>
                <a:blip r:embed="rId16"/>
                <a:stretch>
                  <a:fillRect r="-6107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4A764F7-69D4-0D37-39D9-A13DF76DBFB5}"/>
                  </a:ext>
                </a:extLst>
              </p:cNvPr>
              <p:cNvSpPr txBox="1"/>
              <p:nvPr/>
            </p:nvSpPr>
            <p:spPr>
              <a:xfrm>
                <a:off x="449989" y="5881305"/>
                <a:ext cx="3226944" cy="73896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4A764F7-69D4-0D37-39D9-A13DF76DBF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1305"/>
                <a:ext cx="3226944" cy="738963"/>
              </a:xfrm>
              <a:prstGeom prst="rect">
                <a:avLst/>
              </a:prstGeom>
              <a:blipFill>
                <a:blip r:embed="rId17"/>
                <a:stretch>
                  <a:fillRect l="-3025" r="-3025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3" grpId="0" build="allAtOnce"/>
      <p:bldP spid="2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0" name="yt_shape_11580"/>
          <p:cNvSpPr txBox="1"/>
          <p:nvPr/>
        </p:nvSpPr>
        <p:spPr>
          <a:xfrm>
            <a:off x="540000" y="764704"/>
            <a:ext cx="94577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82" name="yt_shape_11582"/>
          <p:cNvSpPr txBox="1"/>
          <p:nvPr/>
        </p:nvSpPr>
        <p:spPr>
          <a:xfrm>
            <a:off x="5035874" y="1396371"/>
            <a:ext cx="1721946" cy="155786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50" b="0" i="0" u="none" spc="-865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50" b="0" i="0" u="none" spc="11265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581" name="yt_image_115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437650"/>
            <a:ext cx="1703336" cy="172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84" name="yt_shape_11584"/>
          <p:cNvSpPr txBox="1"/>
          <p:nvPr/>
        </p:nvSpPr>
        <p:spPr>
          <a:xfrm>
            <a:off x="540000" y="1268760"/>
            <a:ext cx="4735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D82422-1D44-B763-7812-168D0D420145}"/>
              </a:ext>
            </a:extLst>
          </p:cNvPr>
          <p:cNvSpPr txBox="1"/>
          <p:nvPr/>
        </p:nvSpPr>
        <p:spPr>
          <a:xfrm>
            <a:off x="449989" y="1700808"/>
            <a:ext cx="8758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内接于圆，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57F71F-D02C-DC24-A54E-978C38305140}"/>
              </a:ext>
            </a:extLst>
          </p:cNvPr>
          <p:cNvSpPr txBox="1"/>
          <p:nvPr/>
        </p:nvSpPr>
        <p:spPr>
          <a:xfrm>
            <a:off x="449989" y="2176296"/>
            <a:ext cx="458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FCF56D-828B-F252-FF3D-F7996B190387}"/>
              </a:ext>
            </a:extLst>
          </p:cNvPr>
          <p:cNvSpPr txBox="1"/>
          <p:nvPr/>
        </p:nvSpPr>
        <p:spPr>
          <a:xfrm>
            <a:off x="449989" y="2651784"/>
            <a:ext cx="272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E8B1B0-FBD0-DC8F-5B7B-1FA60C23A034}"/>
              </a:ext>
            </a:extLst>
          </p:cNvPr>
          <p:cNvSpPr txBox="1"/>
          <p:nvPr/>
        </p:nvSpPr>
        <p:spPr>
          <a:xfrm>
            <a:off x="449989" y="3127272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FFDF6D-E68E-EF56-A948-64C4CB0EF4D5}"/>
              </a:ext>
            </a:extLst>
          </p:cNvPr>
          <p:cNvSpPr txBox="1"/>
          <p:nvPr/>
        </p:nvSpPr>
        <p:spPr>
          <a:xfrm>
            <a:off x="449989" y="3602760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F38E310-6CAA-7342-364E-73E2994DEEEB}"/>
              </a:ext>
            </a:extLst>
          </p:cNvPr>
          <p:cNvSpPr txBox="1"/>
          <p:nvPr/>
        </p:nvSpPr>
        <p:spPr>
          <a:xfrm>
            <a:off x="449989" y="4078248"/>
            <a:ext cx="3086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AE54B4C-25B1-B45F-0238-F4130D4E6B3D}"/>
              </a:ext>
            </a:extLst>
          </p:cNvPr>
          <p:cNvSpPr txBox="1"/>
          <p:nvPr/>
        </p:nvSpPr>
        <p:spPr>
          <a:xfrm>
            <a:off x="449989" y="4553736"/>
            <a:ext cx="3809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79CCFA5-4121-A77F-8198-57189EE5DA50}"/>
              </a:ext>
            </a:extLst>
          </p:cNvPr>
          <p:cNvSpPr txBox="1"/>
          <p:nvPr/>
        </p:nvSpPr>
        <p:spPr>
          <a:xfrm>
            <a:off x="449989" y="5029224"/>
            <a:ext cx="326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1585">
            <a:extLst>
              <a:ext uri="{FF2B5EF4-FFF2-40B4-BE49-F238E27FC236}">
                <a16:creationId xmlns:a16="http://schemas.microsoft.com/office/drawing/2014/main" id="{4904DF1F-8AE1-F69E-81BC-FC34DC6697A6}"/>
              </a:ext>
            </a:extLst>
          </p:cNvPr>
          <p:cNvSpPr txBox="1"/>
          <p:nvPr/>
        </p:nvSpPr>
        <p:spPr>
          <a:xfrm>
            <a:off x="540000" y="826342"/>
            <a:ext cx="10950114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内接于圆，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1587"/>
              <p:cNvSpPr txBox="1"/>
              <p:nvPr/>
            </p:nvSpPr>
            <p:spPr>
              <a:xfrm>
                <a:off x="540000" y="1268388"/>
                <a:ext cx="5632952" cy="50409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为等边三角形，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1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68388"/>
                <a:ext cx="5632952" cy="5040932"/>
              </a:xfrm>
              <a:prstGeom prst="rect">
                <a:avLst/>
              </a:prstGeom>
              <a:blipFill>
                <a:blip r:embed="rId2"/>
                <a:stretch>
                  <a:fillRect l="-3355" t="-967" r="-2489" b="-1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5F7A1FE0-FBBF-4A06-7FD4-15BA2CFB5C53}"/>
              </a:ext>
            </a:extLst>
          </p:cNvPr>
          <p:cNvSpPr txBox="1"/>
          <p:nvPr/>
        </p:nvSpPr>
        <p:spPr>
          <a:xfrm>
            <a:off x="449989" y="1221582"/>
            <a:ext cx="575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E6B221-3D55-7E19-9D12-3B0B60329724}"/>
              </a:ext>
            </a:extLst>
          </p:cNvPr>
          <p:cNvSpPr txBox="1"/>
          <p:nvPr/>
        </p:nvSpPr>
        <p:spPr>
          <a:xfrm>
            <a:off x="449989" y="1697070"/>
            <a:ext cx="363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9A9903B-B01C-DEC6-A152-D54525604E13}"/>
              </a:ext>
            </a:extLst>
          </p:cNvPr>
          <p:cNvSpPr txBox="1"/>
          <p:nvPr/>
        </p:nvSpPr>
        <p:spPr>
          <a:xfrm>
            <a:off x="449989" y="2172558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12342C3-3613-2547-35DC-BBF63DCE7C76}"/>
              </a:ext>
            </a:extLst>
          </p:cNvPr>
          <p:cNvSpPr txBox="1"/>
          <p:nvPr/>
        </p:nvSpPr>
        <p:spPr>
          <a:xfrm>
            <a:off x="449989" y="2648046"/>
            <a:ext cx="475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A9B193B-81EA-3E59-8F75-AA7490F71948}"/>
              </a:ext>
            </a:extLst>
          </p:cNvPr>
          <p:cNvSpPr txBox="1"/>
          <p:nvPr/>
        </p:nvSpPr>
        <p:spPr>
          <a:xfrm>
            <a:off x="449989" y="3123534"/>
            <a:ext cx="380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E9C8922-81B4-CE2D-986F-E8AD16850602}"/>
              </a:ext>
            </a:extLst>
          </p:cNvPr>
          <p:cNvSpPr txBox="1"/>
          <p:nvPr/>
        </p:nvSpPr>
        <p:spPr>
          <a:xfrm>
            <a:off x="449989" y="3599022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7AE82BD-4534-22CB-C842-727DAB90F8F6}"/>
              </a:ext>
            </a:extLst>
          </p:cNvPr>
          <p:cNvSpPr txBox="1"/>
          <p:nvPr/>
        </p:nvSpPr>
        <p:spPr>
          <a:xfrm>
            <a:off x="449989" y="4074510"/>
            <a:ext cx="378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819CD50-276B-02EA-25E7-45DCE994CABC}"/>
              </a:ext>
            </a:extLst>
          </p:cNvPr>
          <p:cNvSpPr txBox="1"/>
          <p:nvPr/>
        </p:nvSpPr>
        <p:spPr>
          <a:xfrm>
            <a:off x="449989" y="4549998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6D58A21-42BF-5780-675D-65236ACBC980}"/>
              </a:ext>
            </a:extLst>
          </p:cNvPr>
          <p:cNvSpPr txBox="1"/>
          <p:nvPr/>
        </p:nvSpPr>
        <p:spPr>
          <a:xfrm>
            <a:off x="3445602" y="4549998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AF70E22-DEDD-0B59-C970-A86F5E68BAA0}"/>
              </a:ext>
            </a:extLst>
          </p:cNvPr>
          <p:cNvSpPr txBox="1"/>
          <p:nvPr/>
        </p:nvSpPr>
        <p:spPr>
          <a:xfrm>
            <a:off x="4240939" y="454999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4D6AA1B-B65C-3959-646D-89B97C63F8C1}"/>
              </a:ext>
            </a:extLst>
          </p:cNvPr>
          <p:cNvSpPr txBox="1"/>
          <p:nvPr/>
        </p:nvSpPr>
        <p:spPr>
          <a:xfrm>
            <a:off x="449989" y="5025487"/>
            <a:ext cx="475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500D3E5-A206-878F-AB93-FE086F96B8FF}"/>
                  </a:ext>
                </a:extLst>
              </p:cNvPr>
              <p:cNvSpPr txBox="1"/>
              <p:nvPr/>
            </p:nvSpPr>
            <p:spPr>
              <a:xfrm>
                <a:off x="449989" y="5500974"/>
                <a:ext cx="4074351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500D3E5-A206-878F-AB93-FE086F96B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0974"/>
                <a:ext cx="4074351" cy="806400"/>
              </a:xfrm>
              <a:prstGeom prst="rect">
                <a:avLst/>
              </a:prstGeom>
              <a:blipFill>
                <a:blip r:embed="rId3"/>
                <a:stretch>
                  <a:fillRect l="-2395" r="-2246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yt_image_115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96400" y="1509658"/>
            <a:ext cx="1703336" cy="172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" name="yt_shape_11458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（泰安市中考）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462" name="yt_table_11462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71375"/>
                  </p:ext>
                </p:extLst>
              </p:nvPr>
            </p:nvGraphicFramePr>
            <p:xfrm>
              <a:off x="540000" y="3284984"/>
              <a:ext cx="9435974" cy="525082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462" name="yt_table_11462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71375"/>
                  </p:ext>
                </p:extLst>
              </p:nvPr>
            </p:nvGraphicFramePr>
            <p:xfrm>
              <a:off x="540000" y="3284984"/>
              <a:ext cx="9435974" cy="525082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8210" b="-284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3386" r="-146275" b="-284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3386" r="-46275" b="-284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55610" b="-284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459" name="yt_shape_11459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570" y="1484784"/>
            <a:ext cx="1585096" cy="1662444"/>
            <a:chOff x="0" y="0"/>
            <a:chExt cx="1585096" cy="1662444"/>
          </a:xfrm>
        </p:grpSpPr>
        <p:pic>
          <p:nvPicPr>
            <p:cNvPr id="3" name="yt_image_11459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85096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61" name="yt_shape_11461"/>
            <p:cNvSpPr txBox="1"/>
            <p:nvPr/>
          </p:nvSpPr>
          <p:spPr>
            <a:xfrm>
              <a:off x="259267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463" name="yt_shape_11463"/>
          <p:cNvSpPr txBox="1"/>
          <p:nvPr/>
        </p:nvSpPr>
        <p:spPr>
          <a:xfrm>
            <a:off x="540119" y="37995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467" name="yt_table_11467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2910432"/>
                  </p:ext>
                </p:extLst>
              </p:nvPr>
            </p:nvGraphicFramePr>
            <p:xfrm>
              <a:off x="540000" y="6221049"/>
              <a:ext cx="9219947" cy="520319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467" name="yt_table_11467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2910432"/>
                  </p:ext>
                </p:extLst>
              </p:nvPr>
            </p:nvGraphicFramePr>
            <p:xfrm>
              <a:off x="540000" y="6221049"/>
              <a:ext cx="9219947" cy="520319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46"/>
                        </a:ext>
                      </a:extLst>
                    </a:gridCol>
                    <a:gridCol w="2697607">
                      <a:extLst>
                        <a:ext uri="{9D8B030D-6E8A-4147-A177-3AD203B41FA5}">
                          <a16:colId xmlns:a16="http://schemas.microsoft.com/office/drawing/2014/main" val="1014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488" r="-230568" b="-302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3386" t="-3488" r="-138375" b="-302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3386" t="-3488" r="-38375" b="-302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464" name="yt_shape_11464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5822" y="4437112"/>
            <a:ext cx="1256592" cy="1685304"/>
            <a:chOff x="0" y="0"/>
            <a:chExt cx="1256592" cy="1685304"/>
          </a:xfrm>
        </p:grpSpPr>
        <p:pic>
          <p:nvPicPr>
            <p:cNvPr id="2" name="yt_image_11464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56592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66" name="yt_shape_11466"/>
            <p:cNvSpPr txBox="1"/>
            <p:nvPr/>
          </p:nvSpPr>
          <p:spPr>
            <a:xfrm>
              <a:off x="95015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C8C1F61-EC61-0040-C16B-7B543D243B49}"/>
              </a:ext>
            </a:extLst>
          </p:cNvPr>
          <p:cNvSpPr txBox="1"/>
          <p:nvPr/>
        </p:nvSpPr>
        <p:spPr>
          <a:xfrm>
            <a:off x="2604346" y="11933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E3B110-492C-56C0-BF3B-7F7FFACE3CA4}"/>
              </a:ext>
            </a:extLst>
          </p:cNvPr>
          <p:cNvSpPr txBox="1"/>
          <p:nvPr/>
        </p:nvSpPr>
        <p:spPr>
          <a:xfrm>
            <a:off x="3294908" y="42281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" name="yt_shape_11468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72" name="yt_table_1147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962329"/>
              </p:ext>
            </p:extLst>
          </p:nvPr>
        </p:nvGraphicFramePr>
        <p:xfrm>
          <a:off x="540118" y="3501008"/>
          <a:ext cx="11111999" cy="475488"/>
        </p:xfrm>
        <a:graphic>
          <a:graphicData uri="http://schemas.openxmlformats.org/drawingml/2006/table">
            <a:tbl>
              <a:tblPr/>
              <a:tblGrid>
                <a:gridCol w="3114078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3089805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3089805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1818311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grpSp>
        <p:nvGrpSpPr>
          <p:cNvPr id="11469" name="yt_shape_11469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1616" y="1860281"/>
            <a:ext cx="1449003" cy="1640727"/>
            <a:chOff x="0" y="0"/>
            <a:chExt cx="1449003" cy="1640727"/>
          </a:xfrm>
        </p:grpSpPr>
        <p:pic>
          <p:nvPicPr>
            <p:cNvPr id="2" name="yt_image_1146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9003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71" name="yt_shape_11471"/>
            <p:cNvSpPr txBox="1"/>
            <p:nvPr/>
          </p:nvSpPr>
          <p:spPr>
            <a:xfrm>
              <a:off x="191220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E4685E8-9531-7B49-8406-952D2EC66BAE}"/>
              </a:ext>
            </a:extLst>
          </p:cNvPr>
          <p:cNvSpPr txBox="1"/>
          <p:nvPr/>
        </p:nvSpPr>
        <p:spPr>
          <a:xfrm>
            <a:off x="4855421" y="129396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474"/>
          <p:cNvSpPr txBox="1"/>
          <p:nvPr/>
        </p:nvSpPr>
        <p:spPr>
          <a:xfrm>
            <a:off x="540000" y="3895254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</a:t>
            </a:r>
          </a:p>
        </p:txBody>
      </p:sp>
      <p:sp>
        <p:nvSpPr>
          <p:cNvPr id="9" name="yt_shape_11475"/>
          <p:cNvSpPr txBox="1"/>
          <p:nvPr/>
        </p:nvSpPr>
        <p:spPr>
          <a:xfrm>
            <a:off x="540119" y="4374557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yt_shape_11479"/>
          <p:cNvSpPr txBox="1"/>
          <p:nvPr/>
        </p:nvSpPr>
        <p:spPr>
          <a:xfrm>
            <a:off x="540000" y="68242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" name="yt_shape_11476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6759" y="4941168"/>
            <a:ext cx="1158480" cy="1767600"/>
            <a:chOff x="0" y="0"/>
            <a:chExt cx="1158480" cy="1767600"/>
          </a:xfrm>
        </p:grpSpPr>
        <p:pic>
          <p:nvPicPr>
            <p:cNvPr id="12" name="yt_image_1147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58480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1478"/>
            <p:cNvSpPr txBox="1"/>
            <p:nvPr/>
          </p:nvSpPr>
          <p:spPr>
            <a:xfrm>
              <a:off x="45959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B77156F5-3F89-9871-02CA-FA39B82AFA78}"/>
              </a:ext>
            </a:extLst>
          </p:cNvPr>
          <p:cNvSpPr txBox="1"/>
          <p:nvPr/>
        </p:nvSpPr>
        <p:spPr>
          <a:xfrm>
            <a:off x="10929196" y="4327751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80" name="yt_shape_11480"/>
              <p:cNvSpPr txBox="1"/>
              <p:nvPr/>
            </p:nvSpPr>
            <p:spPr>
              <a:xfrm>
                <a:off x="540119" y="836712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80" name="yt_shape_114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85" name="yt_shape_11485"/>
          <p:cNvSpPr txBox="1"/>
          <p:nvPr/>
        </p:nvSpPr>
        <p:spPr>
          <a:xfrm>
            <a:off x="540000" y="371095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82" name="yt_shape_11482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1496" y="1986662"/>
            <a:ext cx="1469007" cy="1673874"/>
            <a:chOff x="0" y="0"/>
            <a:chExt cx="1469007" cy="1673874"/>
          </a:xfrm>
        </p:grpSpPr>
        <p:pic>
          <p:nvPicPr>
            <p:cNvPr id="2" name="yt_image_1148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900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84" name="yt_shape_11484"/>
            <p:cNvSpPr txBox="1"/>
            <p:nvPr/>
          </p:nvSpPr>
          <p:spPr>
            <a:xfrm>
              <a:off x="201222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79AC3C0-B4D7-466F-06CF-6EAB40FDCD80}"/>
              </a:ext>
            </a:extLst>
          </p:cNvPr>
          <p:cNvSpPr txBox="1"/>
          <p:nvPr/>
        </p:nvSpPr>
        <p:spPr>
          <a:xfrm>
            <a:off x="4322148" y="1265394"/>
            <a:ext cx="3324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000" y="764704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</a:t>
            </a:r>
          </a:p>
        </p:txBody>
      </p:sp>
      <p:sp>
        <p:nvSpPr>
          <p:cNvPr id="11487" name="yt_shape_11487"/>
          <p:cNvSpPr txBox="1"/>
          <p:nvPr/>
        </p:nvSpPr>
        <p:spPr>
          <a:xfrm>
            <a:off x="540119" y="12440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489" name="yt_shape_11489"/>
          <p:cNvSpPr txBox="1"/>
          <p:nvPr/>
        </p:nvSpPr>
        <p:spPr>
          <a:xfrm>
            <a:off x="5100334" y="2355806"/>
            <a:ext cx="1590179" cy="158485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00" b="0" i="0" u="none" spc="-880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8800" b="0" i="0" u="none" spc="1020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488" name="yt_image_114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7703" y="2343230"/>
            <a:ext cx="1574415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1491"/>
          <p:cNvSpPr txBox="1"/>
          <p:nvPr/>
        </p:nvSpPr>
        <p:spPr>
          <a:xfrm>
            <a:off x="540000" y="2193127"/>
            <a:ext cx="541975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为圆内接四边形，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09B0A9-DEDB-67FA-CAC2-F4095F55291B}"/>
              </a:ext>
            </a:extLst>
          </p:cNvPr>
          <p:cNvSpPr txBox="1"/>
          <p:nvPr/>
        </p:nvSpPr>
        <p:spPr>
          <a:xfrm>
            <a:off x="449989" y="2146321"/>
            <a:ext cx="554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7CF38A-BF41-165D-AAFA-D255022BAFFE}"/>
              </a:ext>
            </a:extLst>
          </p:cNvPr>
          <p:cNvSpPr txBox="1"/>
          <p:nvPr/>
        </p:nvSpPr>
        <p:spPr>
          <a:xfrm>
            <a:off x="449989" y="2621809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57D64DE-34D5-ECF7-83BF-067C10C811E2}"/>
              </a:ext>
            </a:extLst>
          </p:cNvPr>
          <p:cNvSpPr txBox="1"/>
          <p:nvPr/>
        </p:nvSpPr>
        <p:spPr>
          <a:xfrm>
            <a:off x="449989" y="3097297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985764-100C-BF4B-A05D-399F41096927}"/>
              </a:ext>
            </a:extLst>
          </p:cNvPr>
          <p:cNvSpPr txBox="1"/>
          <p:nvPr/>
        </p:nvSpPr>
        <p:spPr>
          <a:xfrm>
            <a:off x="449989" y="3572785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A758C4D-4A3C-0A67-5D1D-D1F9817A4148}"/>
              </a:ext>
            </a:extLst>
          </p:cNvPr>
          <p:cNvSpPr txBox="1"/>
          <p:nvPr/>
        </p:nvSpPr>
        <p:spPr>
          <a:xfrm>
            <a:off x="449989" y="4048273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7A3D67D-3872-47C5-B59A-1A65F15C852A}"/>
              </a:ext>
            </a:extLst>
          </p:cNvPr>
          <p:cNvSpPr txBox="1"/>
          <p:nvPr/>
        </p:nvSpPr>
        <p:spPr>
          <a:xfrm>
            <a:off x="449989" y="452376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2B5A27-CD9B-04CB-D7EB-E1AAAC0CC49E}"/>
              </a:ext>
            </a:extLst>
          </p:cNvPr>
          <p:cNvSpPr txBox="1"/>
          <p:nvPr/>
        </p:nvSpPr>
        <p:spPr>
          <a:xfrm>
            <a:off x="449989" y="4999249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2" name="yt_shape_11492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如图，过圆上两点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作一条直线，点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在圆上，点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在圆外，且点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的同侧，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493" name="yt_image_114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1853" y="1872078"/>
            <a:ext cx="2660265" cy="227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95" name="yt_shape_11495"/>
          <p:cNvSpPr txBox="1"/>
          <p:nvPr/>
        </p:nvSpPr>
        <p:spPr>
          <a:xfrm>
            <a:off x="540000" y="1776349"/>
            <a:ext cx="67101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移动时，求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的变化范围，并说明理由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1496"/>
          <p:cNvSpPr txBox="1"/>
          <p:nvPr/>
        </p:nvSpPr>
        <p:spPr>
          <a:xfrm>
            <a:off x="540000" y="2268324"/>
            <a:ext cx="78643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移至圆内时，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有什么变化？（直接写出结果）</a:t>
            </a:r>
          </a:p>
        </p:txBody>
      </p:sp>
      <p:sp>
        <p:nvSpPr>
          <p:cNvPr id="6" name="yt_shape_11497"/>
          <p:cNvSpPr txBox="1"/>
          <p:nvPr/>
        </p:nvSpPr>
        <p:spPr>
          <a:xfrm>
            <a:off x="540000" y="2747627"/>
            <a:ext cx="399788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499"/>
          <p:cNvSpPr txBox="1"/>
          <p:nvPr/>
        </p:nvSpPr>
        <p:spPr>
          <a:xfrm>
            <a:off x="5007166" y="3859426"/>
            <a:ext cx="1779911" cy="141378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850" b="0" i="0" u="none" spc="11917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14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118" y="2871030"/>
            <a:ext cx="1760751" cy="157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501"/>
          <p:cNvSpPr txBox="1"/>
          <p:nvPr/>
        </p:nvSpPr>
        <p:spPr>
          <a:xfrm>
            <a:off x="540000" y="3680154"/>
            <a:ext cx="24429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502"/>
          <p:cNvSpPr txBox="1"/>
          <p:nvPr/>
        </p:nvSpPr>
        <p:spPr>
          <a:xfrm>
            <a:off x="540000" y="4159457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503"/>
          <p:cNvSpPr txBox="1"/>
          <p:nvPr/>
        </p:nvSpPr>
        <p:spPr>
          <a:xfrm>
            <a:off x="540000" y="4638760"/>
            <a:ext cx="18450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504"/>
          <p:cNvSpPr txBox="1"/>
          <p:nvPr/>
        </p:nvSpPr>
        <p:spPr>
          <a:xfrm>
            <a:off x="540000" y="5118063"/>
            <a:ext cx="52642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移至圆内时，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0A30322-3F72-F751-0983-318963140B60}"/>
              </a:ext>
            </a:extLst>
          </p:cNvPr>
          <p:cNvSpPr txBox="1"/>
          <p:nvPr/>
        </p:nvSpPr>
        <p:spPr>
          <a:xfrm>
            <a:off x="449989" y="2700821"/>
            <a:ext cx="412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CC9A30-FA76-41BE-C55B-2939546292BD}"/>
              </a:ext>
            </a:extLst>
          </p:cNvPr>
          <p:cNvSpPr txBox="1"/>
          <p:nvPr/>
        </p:nvSpPr>
        <p:spPr>
          <a:xfrm>
            <a:off x="449989" y="3176309"/>
            <a:ext cx="4139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B374F93-49C5-5C60-EE7D-F5424729315A}"/>
              </a:ext>
            </a:extLst>
          </p:cNvPr>
          <p:cNvSpPr txBox="1"/>
          <p:nvPr/>
        </p:nvSpPr>
        <p:spPr>
          <a:xfrm>
            <a:off x="449989" y="3633348"/>
            <a:ext cx="2599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45890EF-2E34-FC21-1CAE-4F30EE9DA501}"/>
              </a:ext>
            </a:extLst>
          </p:cNvPr>
          <p:cNvSpPr txBox="1"/>
          <p:nvPr/>
        </p:nvSpPr>
        <p:spPr>
          <a:xfrm>
            <a:off x="449989" y="4112651"/>
            <a:ext cx="4363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5838913-E864-7AA3-7713-294E4560A6E7}"/>
              </a:ext>
            </a:extLst>
          </p:cNvPr>
          <p:cNvSpPr txBox="1"/>
          <p:nvPr/>
        </p:nvSpPr>
        <p:spPr>
          <a:xfrm>
            <a:off x="449989" y="4591954"/>
            <a:ext cx="2007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A60A2A8-0BC5-97AF-B4F1-20F28FCC029B}"/>
              </a:ext>
            </a:extLst>
          </p:cNvPr>
          <p:cNvSpPr txBox="1"/>
          <p:nvPr/>
        </p:nvSpPr>
        <p:spPr>
          <a:xfrm>
            <a:off x="449989" y="5071257"/>
            <a:ext cx="539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移至圆内时，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5" name="yt_shape_11505"/>
          <p:cNvSpPr txBox="1"/>
          <p:nvPr/>
        </p:nvSpPr>
        <p:spPr>
          <a:xfrm>
            <a:off x="540000" y="879861"/>
            <a:ext cx="86065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07" name="yt_shape_11507"/>
          <p:cNvSpPr txBox="1"/>
          <p:nvPr/>
        </p:nvSpPr>
        <p:spPr>
          <a:xfrm>
            <a:off x="5055278" y="1511528"/>
            <a:ext cx="1681101" cy="149483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  <a:cs typeface="宋体" pitchFamily="83"/>
              </a:rPr>
              <a:t> </a:t>
            </a:r>
            <a:r>
              <a:rPr lang="en-US" altLang="zh-CN" sz="8300" b="0" i="0" u="none" spc="11034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  <a:cs typeface="宋体" pitchFamily="8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506" name="yt_image_115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561952"/>
            <a:ext cx="1664528" cy="165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9" name="yt_shape_11509"/>
          <p:cNvSpPr txBox="1"/>
          <p:nvPr/>
        </p:nvSpPr>
        <p:spPr>
          <a:xfrm>
            <a:off x="540000" y="1331291"/>
            <a:ext cx="37622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10" name="yt_shape_11510"/>
              <p:cNvSpPr txBox="1"/>
              <p:nvPr/>
            </p:nvSpPr>
            <p:spPr>
              <a:xfrm>
                <a:off x="540000" y="1810594"/>
                <a:ext cx="558178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10" name="yt_shape_11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0594"/>
                <a:ext cx="5581784" cy="466666"/>
              </a:xfrm>
              <a:prstGeom prst="rect">
                <a:avLst/>
              </a:prstGeom>
              <a:blipFill>
                <a:blip r:embed="rId3"/>
                <a:stretch>
                  <a:fillRect l="-3388" t="-3896" r="-240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0923A87-D606-5742-DA44-11A2EF84527C}"/>
              </a:ext>
            </a:extLst>
          </p:cNvPr>
          <p:cNvSpPr txBox="1"/>
          <p:nvPr/>
        </p:nvSpPr>
        <p:spPr>
          <a:xfrm>
            <a:off x="449989" y="2276872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B6892A8-E49D-8BDB-D36D-98D1636F770E}"/>
              </a:ext>
            </a:extLst>
          </p:cNvPr>
          <p:cNvSpPr txBox="1"/>
          <p:nvPr/>
        </p:nvSpPr>
        <p:spPr>
          <a:xfrm>
            <a:off x="449989" y="2752360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579684-2982-CBCC-8432-1122755A9F8E}"/>
              </a:ext>
            </a:extLst>
          </p:cNvPr>
          <p:cNvSpPr txBox="1"/>
          <p:nvPr/>
        </p:nvSpPr>
        <p:spPr>
          <a:xfrm>
            <a:off x="449989" y="3227848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70980A-1AD2-C388-C262-B39FB2475F88}"/>
              </a:ext>
            </a:extLst>
          </p:cNvPr>
          <p:cNvSpPr txBox="1"/>
          <p:nvPr/>
        </p:nvSpPr>
        <p:spPr>
          <a:xfrm>
            <a:off x="449989" y="3703336"/>
            <a:ext cx="2305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E2E0E3D-ED06-6CF4-3A27-0E33A5F46C14}"/>
              </a:ext>
            </a:extLst>
          </p:cNvPr>
          <p:cNvSpPr txBox="1"/>
          <p:nvPr/>
        </p:nvSpPr>
        <p:spPr>
          <a:xfrm>
            <a:off x="449989" y="4178824"/>
            <a:ext cx="422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AA91442-C008-C6ED-C0C6-C8CC68B5ECA2}"/>
                  </a:ext>
                </a:extLst>
              </p:cNvPr>
              <p:cNvSpPr txBox="1"/>
              <p:nvPr/>
            </p:nvSpPr>
            <p:spPr>
              <a:xfrm>
                <a:off x="4347594" y="4032091"/>
                <a:ext cx="560165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AA91442-C008-C6ED-C0C6-C8CC68B5E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7594" y="4032091"/>
                <a:ext cx="5601652" cy="765061"/>
              </a:xfrm>
              <a:prstGeom prst="rect">
                <a:avLst/>
              </a:prstGeom>
              <a:blipFill>
                <a:blip r:embed="rId4"/>
                <a:stretch>
                  <a:fillRect l="-1632" r="-174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1E892721-3E98-6BE3-0AC1-A98C50AD38EC}"/>
              </a:ext>
            </a:extLst>
          </p:cNvPr>
          <p:cNvSpPr txBox="1"/>
          <p:nvPr/>
        </p:nvSpPr>
        <p:spPr>
          <a:xfrm>
            <a:off x="449989" y="4653136"/>
            <a:ext cx="260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56F15FF-B1CC-156A-AD74-CCFC7517A01F}"/>
              </a:ext>
            </a:extLst>
          </p:cNvPr>
          <p:cNvSpPr txBox="1"/>
          <p:nvPr/>
        </p:nvSpPr>
        <p:spPr>
          <a:xfrm>
            <a:off x="2720813" y="4674298"/>
            <a:ext cx="4388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A44F597-25CD-017C-2CD6-F59D51A46359}"/>
              </a:ext>
            </a:extLst>
          </p:cNvPr>
          <p:cNvSpPr txBox="1"/>
          <p:nvPr/>
        </p:nvSpPr>
        <p:spPr>
          <a:xfrm>
            <a:off x="449989" y="5164156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FBF86A6-0A28-BD5F-CE0A-735FC6F582A8}"/>
                  </a:ext>
                </a:extLst>
              </p:cNvPr>
              <p:cNvSpPr txBox="1"/>
              <p:nvPr/>
            </p:nvSpPr>
            <p:spPr>
              <a:xfrm>
                <a:off x="449989" y="5629598"/>
                <a:ext cx="517290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FBF86A6-0A28-BD5F-CE0A-735FC6F582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29598"/>
                <a:ext cx="5172901" cy="615392"/>
              </a:xfrm>
              <a:prstGeom prst="rect">
                <a:avLst/>
              </a:prstGeom>
              <a:blipFill>
                <a:blip r:embed="rId5"/>
                <a:stretch>
                  <a:fillRect l="-1887" r="-188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51087E10-55CA-0D58-E0FC-A6053D0B7F1C}"/>
              </a:ext>
            </a:extLst>
          </p:cNvPr>
          <p:cNvSpPr txBox="1"/>
          <p:nvPr/>
        </p:nvSpPr>
        <p:spPr>
          <a:xfrm>
            <a:off x="449989" y="6151378"/>
            <a:ext cx="24105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15" name="yt_shape_11515"/>
              <p:cNvSpPr txBox="1"/>
              <p:nvPr/>
            </p:nvSpPr>
            <p:spPr>
              <a:xfrm>
                <a:off x="540000" y="764704"/>
                <a:ext cx="9862700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所对的圆周角，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</a:p>
            </p:txBody>
          </p:sp>
        </mc:Choice>
        <mc:Fallback>
          <p:sp>
            <p:nvSpPr>
              <p:cNvPr id="11515" name="yt_shape_115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9862700" cy="490006"/>
              </a:xfrm>
              <a:prstGeom prst="rect">
                <a:avLst/>
              </a:prstGeom>
              <a:blipFill>
                <a:blip r:embed="rId2"/>
                <a:stretch>
                  <a:fillRect l="-1917" r="-989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17" name="yt_image_115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2240087"/>
            <a:ext cx="2255164" cy="193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9" name="yt_shape_11519"/>
          <p:cNvSpPr txBox="1"/>
          <p:nvPr/>
        </p:nvSpPr>
        <p:spPr>
          <a:xfrm>
            <a:off x="540000" y="1345132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5" name="yt_shape_11521"/>
          <p:cNvSpPr txBox="1"/>
          <p:nvPr/>
        </p:nvSpPr>
        <p:spPr>
          <a:xfrm>
            <a:off x="540000" y="2235740"/>
            <a:ext cx="34111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523"/>
          <p:cNvSpPr txBox="1"/>
          <p:nvPr/>
        </p:nvSpPr>
        <p:spPr>
          <a:xfrm>
            <a:off x="5088310" y="2867407"/>
            <a:ext cx="1616020" cy="13056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50" b="0" i="0" u="none" spc="10789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152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26287" y="2564271"/>
            <a:ext cx="1598464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1525"/>
          <p:cNvSpPr txBox="1"/>
          <p:nvPr/>
        </p:nvSpPr>
        <p:spPr>
          <a:xfrm>
            <a:off x="540000" y="2696795"/>
            <a:ext cx="2277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526"/>
          <p:cNvSpPr txBox="1"/>
          <p:nvPr/>
        </p:nvSpPr>
        <p:spPr>
          <a:xfrm>
            <a:off x="540000" y="3176098"/>
            <a:ext cx="2850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527"/>
          <p:cNvSpPr txBox="1"/>
          <p:nvPr/>
        </p:nvSpPr>
        <p:spPr>
          <a:xfrm>
            <a:off x="540000" y="3655401"/>
            <a:ext cx="270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528"/>
          <p:cNvSpPr txBox="1"/>
          <p:nvPr/>
        </p:nvSpPr>
        <p:spPr>
          <a:xfrm>
            <a:off x="540000" y="4134704"/>
            <a:ext cx="20294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529"/>
          <p:cNvSpPr txBox="1"/>
          <p:nvPr/>
        </p:nvSpPr>
        <p:spPr>
          <a:xfrm>
            <a:off x="540000" y="4674259"/>
            <a:ext cx="35714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CEDF6E-9822-3CD0-ED49-627373CA49A9}"/>
              </a:ext>
            </a:extLst>
          </p:cNvPr>
          <p:cNvSpPr txBox="1"/>
          <p:nvPr/>
        </p:nvSpPr>
        <p:spPr>
          <a:xfrm>
            <a:off x="449989" y="2188934"/>
            <a:ext cx="355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3886064-31F8-3DEC-0594-613B5F27A739}"/>
              </a:ext>
            </a:extLst>
          </p:cNvPr>
          <p:cNvSpPr txBox="1"/>
          <p:nvPr/>
        </p:nvSpPr>
        <p:spPr>
          <a:xfrm>
            <a:off x="449989" y="2649989"/>
            <a:ext cx="2435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8AD4C40-4AC0-C7DF-8CC9-53DDDC7A2233}"/>
              </a:ext>
            </a:extLst>
          </p:cNvPr>
          <p:cNvSpPr txBox="1"/>
          <p:nvPr/>
        </p:nvSpPr>
        <p:spPr>
          <a:xfrm>
            <a:off x="449989" y="3129292"/>
            <a:ext cx="3002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40C50F0-0EFC-2764-4567-725F9278DF5C}"/>
              </a:ext>
            </a:extLst>
          </p:cNvPr>
          <p:cNvSpPr txBox="1"/>
          <p:nvPr/>
        </p:nvSpPr>
        <p:spPr>
          <a:xfrm>
            <a:off x="449989" y="3608595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90867C8-0AE3-F643-7CF2-40653E24E56F}"/>
              </a:ext>
            </a:extLst>
          </p:cNvPr>
          <p:cNvSpPr txBox="1"/>
          <p:nvPr/>
        </p:nvSpPr>
        <p:spPr>
          <a:xfrm>
            <a:off x="449989" y="4087898"/>
            <a:ext cx="218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9FFD9C9-66C3-1117-8617-D38252373DD3}"/>
              </a:ext>
            </a:extLst>
          </p:cNvPr>
          <p:cNvSpPr txBox="1"/>
          <p:nvPr/>
        </p:nvSpPr>
        <p:spPr>
          <a:xfrm>
            <a:off x="2537776" y="4074646"/>
            <a:ext cx="3717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yt_shape_11520"/>
          <p:cNvSpPr txBox="1"/>
          <p:nvPr/>
        </p:nvSpPr>
        <p:spPr>
          <a:xfrm>
            <a:off x="554043" y="1772816"/>
            <a:ext cx="102944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yt_shape_11530"/>
              <p:cNvSpPr txBox="1"/>
              <p:nvPr/>
            </p:nvSpPr>
            <p:spPr>
              <a:xfrm>
                <a:off x="540000" y="4616178"/>
                <a:ext cx="5575244" cy="26292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0" name="yt_shape_115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6178"/>
                <a:ext cx="5575244" cy="2629246"/>
              </a:xfrm>
              <a:prstGeom prst="rect">
                <a:avLst/>
              </a:prstGeom>
              <a:blipFill>
                <a:blip r:embed="rId5"/>
                <a:stretch>
                  <a:fillRect l="-3392" t="-1852" r="-2626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70C19B59-04D4-F29C-32F7-A5D7A77DFD38}"/>
              </a:ext>
            </a:extLst>
          </p:cNvPr>
          <p:cNvSpPr txBox="1"/>
          <p:nvPr/>
        </p:nvSpPr>
        <p:spPr>
          <a:xfrm>
            <a:off x="449989" y="4569372"/>
            <a:ext cx="497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AC84A35-99E2-5CB3-6D82-2FAEFB4FA96B}"/>
                  </a:ext>
                </a:extLst>
              </p:cNvPr>
              <p:cNvSpPr txBox="1"/>
              <p:nvPr/>
            </p:nvSpPr>
            <p:spPr>
              <a:xfrm>
                <a:off x="5135587" y="4435644"/>
                <a:ext cx="4890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AC84A35-99E2-5CB3-6D82-2FAEFB4FA9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587" y="4435644"/>
                <a:ext cx="4890198" cy="765061"/>
              </a:xfrm>
              <a:prstGeom prst="rect">
                <a:avLst/>
              </a:prstGeom>
              <a:blipFill>
                <a:blip r:embed="rId6"/>
                <a:stretch>
                  <a:fillRect l="-1868" r="-224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6B34FF47-C856-AD19-18DA-F395AFDEAB3D}"/>
              </a:ext>
            </a:extLst>
          </p:cNvPr>
          <p:cNvSpPr txBox="1"/>
          <p:nvPr/>
        </p:nvSpPr>
        <p:spPr>
          <a:xfrm>
            <a:off x="449989" y="5046859"/>
            <a:ext cx="570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C5035F5-F861-F07A-EF85-1A5A0E9A4EA2}"/>
                  </a:ext>
                </a:extLst>
              </p:cNvPr>
              <p:cNvSpPr txBox="1"/>
              <p:nvPr/>
            </p:nvSpPr>
            <p:spPr>
              <a:xfrm>
                <a:off x="449989" y="5522347"/>
                <a:ext cx="391242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C5035F5-F861-F07A-EF85-1A5A0E9A4E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22347"/>
                <a:ext cx="3912426" cy="613931"/>
              </a:xfrm>
              <a:prstGeom prst="rect">
                <a:avLst/>
              </a:prstGeom>
              <a:blipFill>
                <a:blip r:embed="rId7"/>
                <a:stretch>
                  <a:fillRect l="-2492" r="-186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ABE907F-5FF0-36BC-E9CE-8A20C96591F9}"/>
                  </a:ext>
                </a:extLst>
              </p:cNvPr>
              <p:cNvSpPr txBox="1"/>
              <p:nvPr/>
            </p:nvSpPr>
            <p:spPr>
              <a:xfrm>
                <a:off x="449989" y="6042666"/>
                <a:ext cx="2656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ABE907F-5FF0-36BC-E9CE-8A20C9659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42666"/>
                <a:ext cx="2656714" cy="554686"/>
              </a:xfrm>
              <a:prstGeom prst="rect">
                <a:avLst/>
              </a:prstGeom>
              <a:blipFill>
                <a:blip r:embed="rId8"/>
                <a:stretch>
                  <a:fillRect l="-3670" r="-3440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2" name="yt_shape_11532"/>
          <p:cNvSpPr txBox="1"/>
          <p:nvPr/>
        </p:nvSpPr>
        <p:spPr>
          <a:xfrm>
            <a:off x="540119" y="8367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533" name="yt_image_1153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8666" y="1745359"/>
            <a:ext cx="2023452" cy="177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35" name="yt_shape_11535"/>
              <p:cNvSpPr txBox="1"/>
              <p:nvPr/>
            </p:nvSpPr>
            <p:spPr>
              <a:xfrm>
                <a:off x="540000" y="1576677"/>
                <a:ext cx="3108351" cy="4292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535" name="yt_shape_115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76677"/>
                <a:ext cx="3108351" cy="429220"/>
              </a:xfrm>
              <a:prstGeom prst="rect">
                <a:avLst/>
              </a:prstGeom>
              <a:blipFill>
                <a:blip r:embed="rId3"/>
                <a:stretch>
                  <a:fillRect l="-6090" t="-14286" r="-5108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EC3E5CB-5F2F-DC80-7196-6B6B1458810D}"/>
              </a:ext>
            </a:extLst>
          </p:cNvPr>
          <p:cNvSpPr txBox="1"/>
          <p:nvPr/>
        </p:nvSpPr>
        <p:spPr>
          <a:xfrm>
            <a:off x="449989" y="2348880"/>
            <a:ext cx="453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0EB44B-8512-3766-E8A5-3F9143B302B9}"/>
              </a:ext>
            </a:extLst>
          </p:cNvPr>
          <p:cNvSpPr txBox="1"/>
          <p:nvPr/>
        </p:nvSpPr>
        <p:spPr>
          <a:xfrm>
            <a:off x="4602571" y="2379890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C6D2BF-5B7C-3E54-1AEF-A2AFFA496E38}"/>
              </a:ext>
            </a:extLst>
          </p:cNvPr>
          <p:cNvSpPr txBox="1"/>
          <p:nvPr/>
        </p:nvSpPr>
        <p:spPr>
          <a:xfrm>
            <a:off x="449989" y="2780928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DFC2DD-8E9B-FD5E-7E2A-D47D72239672}"/>
              </a:ext>
            </a:extLst>
          </p:cNvPr>
          <p:cNvSpPr txBox="1"/>
          <p:nvPr/>
        </p:nvSpPr>
        <p:spPr>
          <a:xfrm>
            <a:off x="2094175" y="2816668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1DFE16-5714-1B84-27B0-61BCE5F09016}"/>
              </a:ext>
            </a:extLst>
          </p:cNvPr>
          <p:cNvSpPr txBox="1"/>
          <p:nvPr/>
        </p:nvSpPr>
        <p:spPr>
          <a:xfrm>
            <a:off x="412017" y="3212976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63F8190-2BB2-276F-5CB7-2EDDCE9DB108}"/>
                  </a:ext>
                </a:extLst>
              </p:cNvPr>
              <p:cNvSpPr txBox="1"/>
              <p:nvPr/>
            </p:nvSpPr>
            <p:spPr>
              <a:xfrm>
                <a:off x="2108165" y="3140968"/>
                <a:ext cx="1658176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63F8190-2BB2-276F-5CB7-2EDDCE9DB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8165" y="3140968"/>
                <a:ext cx="1658176" cy="578879"/>
              </a:xfrm>
              <a:prstGeom prst="rect">
                <a:avLst/>
              </a:prstGeom>
              <a:blipFill>
                <a:blip r:embed="rId4"/>
                <a:stretch>
                  <a:fillRect l="-5882" r="-5882" b="-1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1538"/>
              <p:cNvSpPr txBox="1"/>
              <p:nvPr/>
            </p:nvSpPr>
            <p:spPr>
              <a:xfrm>
                <a:off x="540000" y="1988840"/>
                <a:ext cx="5174493" cy="7985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endParaRPr lang="zh-CN" altLang="zh-CN" sz="100" b="0" i="0" u="none" dirty="0">
                  <a:noFill/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11" name="yt_shape_115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8840"/>
                <a:ext cx="5174493" cy="798552"/>
              </a:xfrm>
              <a:prstGeom prst="rect">
                <a:avLst/>
              </a:prstGeom>
              <a:blipFill>
                <a:blip r:embed="rId5"/>
                <a:stretch>
                  <a:fillRect l="-3656" t="-13740" r="-2830" b="-19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1540"/>
              <p:cNvSpPr txBox="1"/>
              <p:nvPr/>
            </p:nvSpPr>
            <p:spPr>
              <a:xfrm>
                <a:off x="540000" y="3545801"/>
                <a:ext cx="511691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）解：如图，连接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15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5801"/>
                <a:ext cx="5116914" cy="490006"/>
              </a:xfrm>
              <a:prstGeom prst="rect">
                <a:avLst/>
              </a:prstGeom>
              <a:blipFill>
                <a:blip r:embed="rId6"/>
                <a:stretch>
                  <a:fillRect l="-3695" r="-2741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1543"/>
          <p:cNvSpPr txBox="1"/>
          <p:nvPr/>
        </p:nvSpPr>
        <p:spPr>
          <a:xfrm>
            <a:off x="4926849" y="4300638"/>
            <a:ext cx="1942135" cy="14857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 dirty="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en-US" altLang="zh-CN" sz="8250" b="0" i="0" u="none" spc="13082" dirty="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" name="yt_image_1154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79699" y="3922644"/>
            <a:ext cx="1921386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yt_shape_11545"/>
          <p:cNvSpPr txBox="1"/>
          <p:nvPr/>
        </p:nvSpPr>
        <p:spPr>
          <a:xfrm>
            <a:off x="540000" y="4123651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1546"/>
          <p:cNvSpPr txBox="1"/>
          <p:nvPr/>
        </p:nvSpPr>
        <p:spPr>
          <a:xfrm>
            <a:off x="540000" y="4111240"/>
            <a:ext cx="2699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yt_shape_11547"/>
              <p:cNvSpPr txBox="1"/>
              <p:nvPr/>
            </p:nvSpPr>
            <p:spPr>
              <a:xfrm>
                <a:off x="540000" y="4518831"/>
                <a:ext cx="3748847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7" name="yt_shape_115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18831"/>
                <a:ext cx="3748847" cy="645626"/>
              </a:xfrm>
              <a:prstGeom prst="rect">
                <a:avLst/>
              </a:prstGeom>
              <a:blipFill>
                <a:blip r:embed="rId8"/>
                <a:stretch>
                  <a:fillRect l="-5041" r="-422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yt_shape_11549"/>
          <p:cNvSpPr txBox="1"/>
          <p:nvPr/>
        </p:nvSpPr>
        <p:spPr>
          <a:xfrm>
            <a:off x="540000" y="5215245"/>
            <a:ext cx="51873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9" name="yt_shape_11550"/>
          <p:cNvSpPr txBox="1"/>
          <p:nvPr/>
        </p:nvSpPr>
        <p:spPr>
          <a:xfrm>
            <a:off x="540000" y="5301208"/>
            <a:ext cx="1239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0" name="yt_shape_11551"/>
          <p:cNvSpPr txBox="1"/>
          <p:nvPr/>
        </p:nvSpPr>
        <p:spPr>
          <a:xfrm>
            <a:off x="540000" y="5664781"/>
            <a:ext cx="47160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yt_shape_11552"/>
              <p:cNvSpPr txBox="1"/>
              <p:nvPr/>
            </p:nvSpPr>
            <p:spPr>
              <a:xfrm>
                <a:off x="540000" y="6187357"/>
                <a:ext cx="4952638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1" name="yt_shape_115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87357"/>
                <a:ext cx="4952638" cy="478080"/>
              </a:xfrm>
              <a:prstGeom prst="rect">
                <a:avLst/>
              </a:prstGeom>
              <a:blipFill>
                <a:blip r:embed="rId9"/>
                <a:stretch>
                  <a:fillRect l="-3818" t="-2564" r="-2833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3EF5142-55AF-7E76-8270-9FC0005AC155}"/>
                  </a:ext>
                </a:extLst>
              </p:cNvPr>
              <p:cNvSpPr txBox="1"/>
              <p:nvPr/>
            </p:nvSpPr>
            <p:spPr>
              <a:xfrm>
                <a:off x="449989" y="3570201"/>
                <a:ext cx="5247513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）解：如图，连接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3EF5142-55AF-7E76-8270-9FC0005AC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0201"/>
                <a:ext cx="5247513" cy="578879"/>
              </a:xfrm>
              <a:prstGeom prst="rect">
                <a:avLst/>
              </a:prstGeom>
              <a:blipFill>
                <a:blip r:embed="rId10"/>
                <a:stretch>
                  <a:fillRect l="-1858" r="-1858" b="-1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90E7C296-FB03-DC75-E2B3-BBC81BCDED3B}"/>
              </a:ext>
            </a:extLst>
          </p:cNvPr>
          <p:cNvSpPr txBox="1"/>
          <p:nvPr/>
        </p:nvSpPr>
        <p:spPr>
          <a:xfrm>
            <a:off x="5335774" y="3613947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7A6431C-1EE0-3799-F660-EA4C7C0EE177}"/>
              </a:ext>
            </a:extLst>
          </p:cNvPr>
          <p:cNvSpPr txBox="1"/>
          <p:nvPr/>
        </p:nvSpPr>
        <p:spPr>
          <a:xfrm>
            <a:off x="449989" y="4064434"/>
            <a:ext cx="285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50C2EE9-66F1-9EE0-4986-CD2BF5AE4776}"/>
                  </a:ext>
                </a:extLst>
              </p:cNvPr>
              <p:cNvSpPr txBox="1"/>
              <p:nvPr/>
            </p:nvSpPr>
            <p:spPr>
              <a:xfrm>
                <a:off x="449989" y="4472025"/>
                <a:ext cx="3892678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50C2EE9-66F1-9EE0-4986-CD2BF5AE47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2025"/>
                <a:ext cx="3892678" cy="732994"/>
              </a:xfrm>
              <a:prstGeom prst="rect">
                <a:avLst/>
              </a:prstGeom>
              <a:blipFill>
                <a:blip r:embed="rId11"/>
                <a:stretch>
                  <a:fillRect l="-2508" r="-282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文本框 25">
            <a:extLst>
              <a:ext uri="{FF2B5EF4-FFF2-40B4-BE49-F238E27FC236}">
                <a16:creationId xmlns:a16="http://schemas.microsoft.com/office/drawing/2014/main" id="{9443EF67-C42B-A2E2-2BF9-2D0BA9838DFE}"/>
              </a:ext>
            </a:extLst>
          </p:cNvPr>
          <p:cNvSpPr txBox="1"/>
          <p:nvPr/>
        </p:nvSpPr>
        <p:spPr>
          <a:xfrm>
            <a:off x="449989" y="5168439"/>
            <a:ext cx="5317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61CB8E9-9CBB-7CB8-63A1-7278E0460257}"/>
              </a:ext>
            </a:extLst>
          </p:cNvPr>
          <p:cNvSpPr txBox="1"/>
          <p:nvPr/>
        </p:nvSpPr>
        <p:spPr>
          <a:xfrm>
            <a:off x="5647795" y="5168439"/>
            <a:ext cx="140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516E969-E0AD-0CCD-D469-72892997A7AC}"/>
              </a:ext>
            </a:extLst>
          </p:cNvPr>
          <p:cNvSpPr txBox="1"/>
          <p:nvPr/>
        </p:nvSpPr>
        <p:spPr>
          <a:xfrm>
            <a:off x="449989" y="5661248"/>
            <a:ext cx="4850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98D45839-38BC-BEC0-2F43-E7E1FFD156D7}"/>
                  </a:ext>
                </a:extLst>
              </p:cNvPr>
              <p:cNvSpPr txBox="1"/>
              <p:nvPr/>
            </p:nvSpPr>
            <p:spPr>
              <a:xfrm>
                <a:off x="449989" y="6140551"/>
                <a:ext cx="5084826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98D45839-38BC-BEC0-2F43-E7E1FFD156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40551"/>
                <a:ext cx="5084826" cy="567068"/>
              </a:xfrm>
              <a:prstGeom prst="rect">
                <a:avLst/>
              </a:prstGeom>
              <a:blipFill>
                <a:blip r:embed="rId12"/>
                <a:stretch>
                  <a:fillRect l="-1918" r="-1918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  <p:bldP spid="2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2026</Words>
  <Application>Microsoft Office PowerPoint</Application>
  <PresentationFormat>宽屏</PresentationFormat>
  <Paragraphs>208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45</cp:revision>
  <dcterms:created xsi:type="dcterms:W3CDTF">2023-05-05T05:33:04Z</dcterms:created>
  <dcterms:modified xsi:type="dcterms:W3CDTF">2023-10-20T13:19:27Z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