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0" r:id="rId7"/>
    <p:sldId id="372" r:id="rId8"/>
    <p:sldId id="374" r:id="rId9"/>
    <p:sldId id="375" r:id="rId10"/>
    <p:sldId id="376" r:id="rId11"/>
    <p:sldId id="378" r:id="rId12"/>
    <p:sldId id="379" r:id="rId13"/>
    <p:sldId id="392" r:id="rId14"/>
    <p:sldId id="380" r:id="rId15"/>
    <p:sldId id="382" r:id="rId16"/>
    <p:sldId id="383" r:id="rId17"/>
    <p:sldId id="386" r:id="rId18"/>
    <p:sldId id="395" r:id="rId19"/>
    <p:sldId id="388" r:id="rId20"/>
    <p:sldId id="398" r:id="rId21"/>
    <p:sldId id="256" r:id="rId2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34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bin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bin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10" Type="http://schemas.openxmlformats.org/officeDocument/2006/relationships/image" Target="../media/image66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3" name="yt_shape_13253"/>
          <p:cNvSpPr txBox="1"/>
          <p:nvPr/>
        </p:nvSpPr>
        <p:spPr>
          <a:xfrm>
            <a:off x="540000" y="897562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3252" name="yt_image_1325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7562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5" name="yt_shape_13255"/>
          <p:cNvSpPr txBox="1"/>
          <p:nvPr/>
        </p:nvSpPr>
        <p:spPr>
          <a:xfrm>
            <a:off x="540000" y="1556292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旋转变换与中心对称</a:t>
            </a:r>
          </a:p>
        </p:txBody>
      </p:sp>
      <p:sp>
        <p:nvSpPr>
          <p:cNvPr id="13256" name="yt_shape_13256"/>
          <p:cNvSpPr txBox="1"/>
          <p:nvPr/>
        </p:nvSpPr>
        <p:spPr>
          <a:xfrm>
            <a:off x="540000" y="2055857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观察如图所示脸谱图案，下列说法正确的是（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60" name="yt_table_1326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943725"/>
              </p:ext>
            </p:extLst>
          </p:nvPr>
        </p:nvGraphicFramePr>
        <p:xfrm>
          <a:off x="540000" y="2535160"/>
          <a:ext cx="6672263" cy="1901952"/>
        </p:xfrm>
        <a:graphic>
          <a:graphicData uri="http://schemas.openxmlformats.org/drawingml/2006/table">
            <a:tbl>
              <a:tblPr/>
              <a:tblGrid>
                <a:gridCol w="667226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它是轴对称图形，不是中心对称图形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它是中心对称图形，不是轴对称图形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它既是轴对称图形，也是中心对称图形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它既不是轴对称图形，也不是中心对称图形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grpSp>
        <p:nvGrpSpPr>
          <p:cNvPr id="13257" name="yt_shape_13257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00143" y="2535160"/>
            <a:ext cx="1049571" cy="1712736"/>
            <a:chOff x="0" y="0"/>
            <a:chExt cx="1049571" cy="1712736"/>
          </a:xfrm>
        </p:grpSpPr>
        <p:pic>
          <p:nvPicPr>
            <p:cNvPr id="2" name="yt_image_1325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49571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9" name="yt_shape_13259"/>
            <p:cNvSpPr txBox="1"/>
            <p:nvPr/>
          </p:nvSpPr>
          <p:spPr>
            <a:xfrm>
              <a:off x="-8495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922558">
            <a:extLst>
              <a:ext uri="{FF2B5EF4-FFF2-40B4-BE49-F238E27FC236}">
                <a16:creationId xmlns:a16="http://schemas.microsoft.com/office/drawing/2014/main" id="{DAE4D6D3-A903-6427-E4DF-C1B8FE1E65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532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F08711-FE44-919D-7359-5ED092E66FB2}"/>
              </a:ext>
            </a:extLst>
          </p:cNvPr>
          <p:cNvSpPr txBox="1"/>
          <p:nvPr/>
        </p:nvSpPr>
        <p:spPr>
          <a:xfrm>
            <a:off x="9060589" y="2009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3" name="yt_shape_1333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下列结论：</a:t>
            </a:r>
          </a:p>
        </p:txBody>
      </p:sp>
      <p:sp>
        <p:nvSpPr>
          <p:cNvPr id="13337" name="yt_shape_13337"/>
          <p:cNvSpPr txBox="1"/>
          <p:nvPr/>
        </p:nvSpPr>
        <p:spPr>
          <a:xfrm>
            <a:off x="540000" y="15567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34" name="yt_shape_13334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4316" y="2122151"/>
            <a:ext cx="2067802" cy="1685304"/>
            <a:chOff x="0" y="0"/>
            <a:chExt cx="2067802" cy="1685304"/>
          </a:xfrm>
        </p:grpSpPr>
        <p:pic>
          <p:nvPicPr>
            <p:cNvPr id="2" name="yt_image_13334">
              <a:extLst>
                <a:ext uri="">
  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7802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6" name="yt_shape_13336"/>
            <p:cNvSpPr txBox="1"/>
            <p:nvPr/>
          </p:nvSpPr>
          <p:spPr>
            <a:xfrm>
              <a:off x="424437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338" name="yt_shape_13338"/>
          <p:cNvSpPr txBox="1"/>
          <p:nvPr/>
        </p:nvSpPr>
        <p:spPr>
          <a:xfrm>
            <a:off x="540119" y="1930232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相切；（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是菱形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        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</a:p>
        </p:txBody>
      </p:sp>
      <p:sp>
        <p:nvSpPr>
          <p:cNvPr id="13339" name="yt_shape_13339"/>
          <p:cNvSpPr txBox="1"/>
          <p:nvPr/>
        </p:nvSpPr>
        <p:spPr>
          <a:xfrm>
            <a:off x="540000" y="2893386"/>
            <a:ext cx="3608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其中正确的个数为（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40" name="yt_table_133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133801"/>
              </p:ext>
            </p:extLst>
          </p:nvPr>
        </p:nvGraphicFramePr>
        <p:xfrm>
          <a:off x="540000" y="3372689"/>
          <a:ext cx="3608706" cy="950976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D5806CB8-CCD9-EFEA-7E73-5F4D2CBD573F}"/>
              </a:ext>
            </a:extLst>
          </p:cNvPr>
          <p:cNvSpPr txBox="1"/>
          <p:nvPr/>
        </p:nvSpPr>
        <p:spPr>
          <a:xfrm>
            <a:off x="3345589" y="28465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2" name="yt_shape_13342"/>
          <p:cNvSpPr txBox="1"/>
          <p:nvPr/>
        </p:nvSpPr>
        <p:spPr>
          <a:xfrm>
            <a:off x="540000" y="836712"/>
            <a:ext cx="102291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</p:txBody>
      </p:sp>
      <p:pic>
        <p:nvPicPr>
          <p:cNvPr id="13343" name="yt_image_133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1391996"/>
            <a:ext cx="2564571" cy="181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5" name="yt_shape_13345"/>
          <p:cNvSpPr txBox="1"/>
          <p:nvPr/>
        </p:nvSpPr>
        <p:spPr>
          <a:xfrm>
            <a:off x="540000" y="1340768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0D829F-06A8-A52A-C887-78139D7B0976}"/>
              </a:ext>
            </a:extLst>
          </p:cNvPr>
          <p:cNvSpPr txBox="1"/>
          <p:nvPr/>
        </p:nvSpPr>
        <p:spPr>
          <a:xfrm>
            <a:off x="449989" y="1772816"/>
            <a:ext cx="40714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B966AE-9C2A-0015-7F6B-C38F355B4357}"/>
              </a:ext>
            </a:extLst>
          </p:cNvPr>
          <p:cNvSpPr txBox="1"/>
          <p:nvPr/>
        </p:nvSpPr>
        <p:spPr>
          <a:xfrm>
            <a:off x="449989" y="2248304"/>
            <a:ext cx="2434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57A76B-F0DB-7A15-55DC-7F9FFFB606E4}"/>
              </a:ext>
            </a:extLst>
          </p:cNvPr>
          <p:cNvSpPr txBox="1"/>
          <p:nvPr/>
        </p:nvSpPr>
        <p:spPr>
          <a:xfrm>
            <a:off x="449989" y="2723792"/>
            <a:ext cx="34463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674A11-201D-FB1D-D8EF-CC1F636472DD}"/>
              </a:ext>
            </a:extLst>
          </p:cNvPr>
          <p:cNvSpPr txBox="1"/>
          <p:nvPr/>
        </p:nvSpPr>
        <p:spPr>
          <a:xfrm>
            <a:off x="449989" y="3199280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4D0B1A-253E-EB61-2FA3-99A879B0C882}"/>
              </a:ext>
            </a:extLst>
          </p:cNvPr>
          <p:cNvSpPr txBox="1"/>
          <p:nvPr/>
        </p:nvSpPr>
        <p:spPr>
          <a:xfrm>
            <a:off x="449989" y="3674768"/>
            <a:ext cx="3251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DE06C9-D3D0-D5F5-4993-B2C4427642D9}"/>
              </a:ext>
            </a:extLst>
          </p:cNvPr>
          <p:cNvSpPr txBox="1"/>
          <p:nvPr/>
        </p:nvSpPr>
        <p:spPr>
          <a:xfrm>
            <a:off x="449989" y="4150256"/>
            <a:ext cx="6045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6" name="yt_shape_13346"/>
          <p:cNvSpPr txBox="1"/>
          <p:nvPr/>
        </p:nvSpPr>
        <p:spPr>
          <a:xfrm>
            <a:off x="540000" y="839776"/>
            <a:ext cx="592309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348"/>
          <p:cNvSpPr txBox="1"/>
          <p:nvPr/>
        </p:nvSpPr>
        <p:spPr>
          <a:xfrm>
            <a:off x="540000" y="1386872"/>
            <a:ext cx="3967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350"/>
          <p:cNvSpPr txBox="1"/>
          <p:nvPr/>
        </p:nvSpPr>
        <p:spPr>
          <a:xfrm>
            <a:off x="4997512" y="2018539"/>
            <a:ext cx="1797800" cy="12066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en-US" altLang="zh-CN" sz="6700" b="0" i="0" u="none" spc="12344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334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512" y="2018539"/>
            <a:ext cx="1780059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352"/>
              <p:cNvSpPr txBox="1"/>
              <p:nvPr/>
            </p:nvSpPr>
            <p:spPr>
              <a:xfrm>
                <a:off x="540000" y="2983848"/>
                <a:ext cx="255679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3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3848"/>
                <a:ext cx="2556790" cy="638893"/>
              </a:xfrm>
              <a:prstGeom prst="rect">
                <a:avLst/>
              </a:prstGeom>
              <a:blipFill>
                <a:blip r:embed="rId3"/>
                <a:stretch>
                  <a:fillRect l="-7399" r="-668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3354"/>
          <p:cNvSpPr txBox="1"/>
          <p:nvPr/>
        </p:nvSpPr>
        <p:spPr>
          <a:xfrm>
            <a:off x="540000" y="3673529"/>
            <a:ext cx="44098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3355"/>
              <p:cNvSpPr txBox="1"/>
              <p:nvPr/>
            </p:nvSpPr>
            <p:spPr>
              <a:xfrm>
                <a:off x="540000" y="4152832"/>
                <a:ext cx="332821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33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52832"/>
                <a:ext cx="3328219" cy="638893"/>
              </a:xfrm>
              <a:prstGeom prst="rect">
                <a:avLst/>
              </a:prstGeom>
              <a:blipFill>
                <a:blip r:embed="rId4"/>
                <a:stretch>
                  <a:fillRect l="-5678" r="-494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3357"/>
              <p:cNvSpPr txBox="1"/>
              <p:nvPr/>
            </p:nvSpPr>
            <p:spPr>
              <a:xfrm>
                <a:off x="540000" y="4842513"/>
                <a:ext cx="429297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" name="yt_shape_133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42513"/>
                <a:ext cx="4292970" cy="638893"/>
              </a:xfrm>
              <a:prstGeom prst="rect">
                <a:avLst/>
              </a:prstGeom>
              <a:blipFill>
                <a:blip r:embed="rId5"/>
                <a:stretch>
                  <a:fillRect l="-4403" r="-28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3359"/>
              <p:cNvSpPr txBox="1"/>
              <p:nvPr/>
            </p:nvSpPr>
            <p:spPr>
              <a:xfrm>
                <a:off x="540000" y="5532194"/>
                <a:ext cx="1646348" cy="7225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6" name="yt_shape_13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32194"/>
                <a:ext cx="1646348" cy="722570"/>
              </a:xfrm>
              <a:prstGeom prst="rect">
                <a:avLst/>
              </a:prstGeom>
              <a:blipFill>
                <a:blip r:embed="rId6"/>
                <a:stretch>
                  <a:fillRect l="-11481" r="-10000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26D6DBDC-24F8-A9E3-376D-63659B983ECD}"/>
              </a:ext>
            </a:extLst>
          </p:cNvPr>
          <p:cNvSpPr txBox="1"/>
          <p:nvPr/>
        </p:nvSpPr>
        <p:spPr>
          <a:xfrm>
            <a:off x="449989" y="1340066"/>
            <a:ext cx="4109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8D85C66-148C-A118-D2F7-9431A07DC12D}"/>
                  </a:ext>
                </a:extLst>
              </p:cNvPr>
              <p:cNvSpPr txBox="1"/>
              <p:nvPr/>
            </p:nvSpPr>
            <p:spPr>
              <a:xfrm>
                <a:off x="449989" y="2937042"/>
                <a:ext cx="27121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8D85C66-148C-A118-D2F7-9431A07DC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7042"/>
                <a:ext cx="2712149" cy="726326"/>
              </a:xfrm>
              <a:prstGeom prst="rect">
                <a:avLst/>
              </a:prstGeom>
              <a:blipFill>
                <a:blip r:embed="rId7"/>
                <a:stretch>
                  <a:fillRect l="-3596" r="-382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6FF814CA-2E56-D690-EA61-5B909EFF4CE7}"/>
              </a:ext>
            </a:extLst>
          </p:cNvPr>
          <p:cNvSpPr txBox="1"/>
          <p:nvPr/>
        </p:nvSpPr>
        <p:spPr>
          <a:xfrm>
            <a:off x="449989" y="3626723"/>
            <a:ext cx="4547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5DE3865-CBCB-7958-1002-63F5BAE63167}"/>
                  </a:ext>
                </a:extLst>
              </p:cNvPr>
              <p:cNvSpPr txBox="1"/>
              <p:nvPr/>
            </p:nvSpPr>
            <p:spPr>
              <a:xfrm>
                <a:off x="449989" y="4106027"/>
                <a:ext cx="347611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95DE3865-CBCB-7958-1002-63F5BAE631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6027"/>
                <a:ext cx="3476117" cy="726326"/>
              </a:xfrm>
              <a:prstGeom prst="rect">
                <a:avLst/>
              </a:prstGeom>
              <a:blipFill>
                <a:blip r:embed="rId8"/>
                <a:stretch>
                  <a:fillRect l="-2807" r="-315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53732A0-44FA-0E93-2F27-76A6F14D966A}"/>
                  </a:ext>
                </a:extLst>
              </p:cNvPr>
              <p:cNvSpPr txBox="1"/>
              <p:nvPr/>
            </p:nvSpPr>
            <p:spPr>
              <a:xfrm>
                <a:off x="449989" y="4795707"/>
                <a:ext cx="443153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53732A0-44FA-0E93-2F27-76A6F14D96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5707"/>
                <a:ext cx="4431538" cy="726326"/>
              </a:xfrm>
              <a:prstGeom prst="rect">
                <a:avLst/>
              </a:prstGeom>
              <a:blipFill>
                <a:blip r:embed="rId9"/>
                <a:stretch>
                  <a:fillRect l="-220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E716CF2-7D01-8192-5BD4-41BDDFF1D36D}"/>
                  </a:ext>
                </a:extLst>
              </p:cNvPr>
              <p:cNvSpPr txBox="1"/>
              <p:nvPr/>
            </p:nvSpPr>
            <p:spPr>
              <a:xfrm>
                <a:off x="449989" y="5485388"/>
                <a:ext cx="1810513" cy="8091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CE716CF2-7D01-8192-5BD4-41BDDFF1D3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5388"/>
                <a:ext cx="1810513" cy="809194"/>
              </a:xfrm>
              <a:prstGeom prst="rect">
                <a:avLst/>
              </a:prstGeom>
              <a:blipFill>
                <a:blip r:embed="rId10"/>
                <a:stretch>
                  <a:fillRect l="-5387" r="-5051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yt_shape_13361"/>
              <p:cNvSpPr txBox="1"/>
              <p:nvPr/>
            </p:nvSpPr>
            <p:spPr>
              <a:xfrm>
                <a:off x="533907" y="6051897"/>
                <a:ext cx="3414461" cy="7225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3" name="yt_shape_13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907" y="6051897"/>
                <a:ext cx="3414461" cy="722570"/>
              </a:xfrm>
              <a:prstGeom prst="rect">
                <a:avLst/>
              </a:prstGeom>
              <a:blipFill>
                <a:blip r:embed="rId11"/>
                <a:stretch>
                  <a:fillRect l="-5536" r="-4643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1D2F40B-5A7E-4D48-1E7B-D35063CE9F5F}"/>
                  </a:ext>
                </a:extLst>
              </p:cNvPr>
              <p:cNvSpPr txBox="1"/>
              <p:nvPr/>
            </p:nvSpPr>
            <p:spPr>
              <a:xfrm>
                <a:off x="443896" y="6005091"/>
                <a:ext cx="3561524" cy="8091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到弦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41D2F40B-5A7E-4D48-1E7B-D35063CE9F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896" y="6005091"/>
                <a:ext cx="3561524" cy="809194"/>
              </a:xfrm>
              <a:prstGeom prst="rect">
                <a:avLst/>
              </a:prstGeom>
              <a:blipFill>
                <a:blip r:embed="rId12"/>
                <a:stretch>
                  <a:fillRect l="-2740" r="-2911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yt_image_133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904312" y="1391996"/>
            <a:ext cx="2564571" cy="181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" name="yt_shape_13363"/>
          <p:cNvSpPr txBox="1"/>
          <p:nvPr/>
        </p:nvSpPr>
        <p:spPr>
          <a:xfrm>
            <a:off x="540000" y="836712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求弧长或阴影部分面积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64" name="yt_shape_13364"/>
              <p:cNvSpPr txBox="1"/>
              <p:nvPr/>
            </p:nvSpPr>
            <p:spPr>
              <a:xfrm>
                <a:off x="540119" y="1336277"/>
                <a:ext cx="11111999" cy="10181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（贺州市中考）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364" name="yt_shape_13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6277"/>
                <a:ext cx="11111999" cy="1018164"/>
              </a:xfrm>
              <a:prstGeom prst="rect">
                <a:avLst/>
              </a:prstGeom>
              <a:blipFill>
                <a:blip r:embed="rId2"/>
                <a:stretch>
                  <a:fillRect l="-1701" t="-1796" r="-1317" b="-17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369" name="yt_table_1336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1597394"/>
                  </p:ext>
                </p:extLst>
              </p:nvPr>
            </p:nvGraphicFramePr>
            <p:xfrm>
              <a:off x="540000" y="4221088"/>
              <a:ext cx="11112119" cy="674878"/>
            </p:xfrm>
            <a:graphic>
              <a:graphicData uri="http://schemas.openxmlformats.org/drawingml/2006/table">
                <a:tbl>
                  <a:tblPr/>
                  <a:tblGrid>
                    <a:gridCol w="3129512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3103397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3143757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  <a:gridCol w="173545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369" name="yt_table_1336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11597394"/>
                  </p:ext>
                </p:extLst>
              </p:nvPr>
            </p:nvGraphicFramePr>
            <p:xfrm>
              <a:off x="540000" y="4221088"/>
              <a:ext cx="11112119" cy="674878"/>
            </p:xfrm>
            <a:graphic>
              <a:graphicData uri="http://schemas.openxmlformats.org/drawingml/2006/table">
                <a:tbl>
                  <a:tblPr/>
                  <a:tblGrid>
                    <a:gridCol w="3129512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3103397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  <a:gridCol w="3143757">
                      <a:extLst>
                        <a:ext uri="{9D8B030D-6E8A-4147-A177-3AD203B41FA5}">
                          <a16:colId xmlns:a16="http://schemas.microsoft.com/office/drawing/2014/main" val="10401"/>
                        </a:ext>
                      </a:extLst>
                    </a:gridCol>
                    <a:gridCol w="1735453">
                      <a:extLst>
                        <a:ext uri="{9D8B030D-6E8A-4147-A177-3AD203B41FA5}">
                          <a16:colId xmlns:a16="http://schemas.microsoft.com/office/drawing/2014/main" val="10402"/>
                        </a:ext>
                      </a:extLst>
                    </a:gridCol>
                  </a:tblGrid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4864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82" r="-157367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40000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366" name="yt_shape_13366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9393" y="2333150"/>
            <a:ext cx="1307908" cy="1673874"/>
            <a:chOff x="0" y="0"/>
            <a:chExt cx="1307908" cy="1673874"/>
          </a:xfrm>
        </p:grpSpPr>
        <p:pic>
          <p:nvPicPr>
            <p:cNvPr id="2" name="yt_image_13366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0790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68" name="yt_shape_13368"/>
            <p:cNvSpPr txBox="1"/>
            <p:nvPr/>
          </p:nvSpPr>
          <p:spPr>
            <a:xfrm>
              <a:off x="44490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923436">
            <a:extLst>
              <a:ext uri="{FF2B5EF4-FFF2-40B4-BE49-F238E27FC236}">
                <a16:creationId xmlns:a16="http://schemas.microsoft.com/office/drawing/2014/main" id="{D737DB99-E9E1-40DE-F653-DF2E8357BAD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65AAB22-0EC4-9EFF-2ADB-0906CE8D02B7}"/>
              </a:ext>
            </a:extLst>
          </p:cNvPr>
          <p:cNvSpPr txBox="1"/>
          <p:nvPr/>
        </p:nvSpPr>
        <p:spPr>
          <a:xfrm>
            <a:off x="2716169" y="1809790"/>
            <a:ext cx="383286" cy="5816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70" name="yt_shape_13370"/>
              <p:cNvSpPr txBox="1"/>
              <p:nvPr/>
            </p:nvSpPr>
            <p:spPr>
              <a:xfrm>
                <a:off x="540119" y="836712"/>
                <a:ext cx="11111999" cy="13236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（梧州市中考）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是正六边形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，则阴影部分的面积是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70" name="yt_shape_133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323632"/>
              </a:xfrm>
              <a:prstGeom prst="rect">
                <a:avLst/>
              </a:prstGeom>
              <a:blipFill>
                <a:blip r:embed="rId2"/>
                <a:stretch>
                  <a:fillRect l="-1701" r="-165" b="-73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75" name="yt_shape_13375"/>
          <p:cNvSpPr txBox="1"/>
          <p:nvPr/>
        </p:nvSpPr>
        <p:spPr>
          <a:xfrm>
            <a:off x="540000" y="40877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72" name="yt_shape_13372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9410" y="2363496"/>
            <a:ext cx="1433179" cy="1673874"/>
            <a:chOff x="0" y="0"/>
            <a:chExt cx="1433179" cy="1673874"/>
          </a:xfrm>
        </p:grpSpPr>
        <p:pic>
          <p:nvPicPr>
            <p:cNvPr id="2" name="yt_image_1337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3179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74" name="yt_shape_13374"/>
            <p:cNvSpPr txBox="1"/>
            <p:nvPr/>
          </p:nvSpPr>
          <p:spPr>
            <a:xfrm>
              <a:off x="107125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D0FD0B-9D5C-B693-F462-64B6B0A05726}"/>
                  </a:ext>
                </a:extLst>
              </p:cNvPr>
              <p:cNvSpPr txBox="1"/>
              <p:nvPr/>
            </p:nvSpPr>
            <p:spPr>
              <a:xfrm>
                <a:off x="3193308" y="1363457"/>
                <a:ext cx="113271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D0FD0B-9D5C-B693-F462-64B6B0A05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1363457"/>
                <a:ext cx="1132714" cy="729565"/>
              </a:xfrm>
              <a:prstGeom prst="rect">
                <a:avLst/>
              </a:prstGeom>
              <a:blipFill>
                <a:blip r:embed="rId4"/>
                <a:stretch>
                  <a:fillRect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7" name="yt_shape_13377"/>
          <p:cNvSpPr txBox="1"/>
          <p:nvPr/>
        </p:nvSpPr>
        <p:spPr>
          <a:xfrm>
            <a:off x="540000" y="1126024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376" name="yt_image_1337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6024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9" name="yt_shape_13379"/>
          <p:cNvSpPr txBox="1"/>
          <p:nvPr/>
        </p:nvSpPr>
        <p:spPr>
          <a:xfrm>
            <a:off x="540119" y="18178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上的点的最大距离是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，最小距离是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380" name="yt_table_133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930034"/>
              </p:ext>
            </p:extLst>
          </p:nvPr>
        </p:nvGraphicFramePr>
        <p:xfrm>
          <a:off x="540000" y="2777328"/>
          <a:ext cx="5381943" cy="950976"/>
        </p:xfrm>
        <a:graphic>
          <a:graphicData uri="http://schemas.openxmlformats.org/drawingml/2006/table">
            <a:tbl>
              <a:tblPr/>
              <a:tblGrid>
                <a:gridCol w="314833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23361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sp>
        <p:nvSpPr>
          <p:cNvPr id="13382" name="yt_shape_13382"/>
          <p:cNvSpPr txBox="1"/>
          <p:nvPr/>
        </p:nvSpPr>
        <p:spPr>
          <a:xfrm>
            <a:off x="540119" y="37788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如图所示，如果正方形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旋转后能与正方形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重合，那么图形所在的平面内，可作为旋转中心的点有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83" name="yt_image_1338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8553" y="4890681"/>
            <a:ext cx="2014893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F39B60-BEE4-0827-A9DE-2EAA87363CF0}"/>
              </a:ext>
            </a:extLst>
          </p:cNvPr>
          <p:cNvSpPr txBox="1"/>
          <p:nvPr/>
        </p:nvSpPr>
        <p:spPr>
          <a:xfrm>
            <a:off x="1176210" y="22465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A9A9BF-8883-D852-9E16-4234D4941752}"/>
              </a:ext>
            </a:extLst>
          </p:cNvPr>
          <p:cNvSpPr txBox="1"/>
          <p:nvPr/>
        </p:nvSpPr>
        <p:spPr>
          <a:xfrm>
            <a:off x="4717308" y="420756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6" name="yt_shape_13386"/>
          <p:cNvSpPr txBox="1"/>
          <p:nvPr/>
        </p:nvSpPr>
        <p:spPr>
          <a:xfrm>
            <a:off x="540000" y="836712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385" name="yt_image_133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88" name="yt_shape_13388"/>
              <p:cNvSpPr txBox="1"/>
              <p:nvPr/>
            </p:nvSpPr>
            <p:spPr>
              <a:xfrm>
                <a:off x="540119" y="1528581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88" name="yt_shape_13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28581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91" name="yt_shape_13391"/>
          <p:cNvSpPr txBox="1"/>
          <p:nvPr/>
        </p:nvSpPr>
        <p:spPr>
          <a:xfrm>
            <a:off x="4689562" y="2718222"/>
            <a:ext cx="2421497" cy="12877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 dirty="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17095" dirty="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390" name="yt_image_13390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2304" y="2667282"/>
            <a:ext cx="2395960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93" name="yt_shape_13393"/>
          <p:cNvSpPr txBox="1"/>
          <p:nvPr/>
        </p:nvSpPr>
        <p:spPr>
          <a:xfrm>
            <a:off x="540000" y="2564904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954508-8433-081C-35D1-88074699B585}"/>
              </a:ext>
            </a:extLst>
          </p:cNvPr>
          <p:cNvSpPr txBox="1"/>
          <p:nvPr/>
        </p:nvSpPr>
        <p:spPr>
          <a:xfrm>
            <a:off x="449989" y="2934341"/>
            <a:ext cx="376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DB944D1-7474-42CC-FA86-831E2E1EA887}"/>
              </a:ext>
            </a:extLst>
          </p:cNvPr>
          <p:cNvSpPr txBox="1"/>
          <p:nvPr/>
        </p:nvSpPr>
        <p:spPr>
          <a:xfrm>
            <a:off x="449989" y="3409829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EBB1C1-901A-4CC4-916F-AFD7376C7F0A}"/>
                  </a:ext>
                </a:extLst>
              </p:cNvPr>
              <p:cNvSpPr txBox="1"/>
              <p:nvPr/>
            </p:nvSpPr>
            <p:spPr>
              <a:xfrm>
                <a:off x="449989" y="3885317"/>
                <a:ext cx="258108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EBB1C1-901A-4CC4-916F-AFD7376C7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5317"/>
                <a:ext cx="2581085" cy="646189"/>
              </a:xfrm>
              <a:prstGeom prst="rect">
                <a:avLst/>
              </a:prstGeom>
              <a:blipFill>
                <a:blip r:embed="rId5"/>
                <a:stretch>
                  <a:fillRect l="-3783" r="-3546" b="-12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E28251F-D644-3292-78F1-DA37037253C1}"/>
              </a:ext>
            </a:extLst>
          </p:cNvPr>
          <p:cNvSpPr txBox="1"/>
          <p:nvPr/>
        </p:nvSpPr>
        <p:spPr>
          <a:xfrm>
            <a:off x="449989" y="4437895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792A6A1-8292-0CB2-8531-242A28D86CE0}"/>
              </a:ext>
            </a:extLst>
          </p:cNvPr>
          <p:cNvSpPr txBox="1"/>
          <p:nvPr/>
        </p:nvSpPr>
        <p:spPr>
          <a:xfrm>
            <a:off x="449989" y="4913382"/>
            <a:ext cx="224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19B4526-04B5-9661-C30F-377A630D0DCA}"/>
              </a:ext>
            </a:extLst>
          </p:cNvPr>
          <p:cNvSpPr txBox="1"/>
          <p:nvPr/>
        </p:nvSpPr>
        <p:spPr>
          <a:xfrm>
            <a:off x="449989" y="5388870"/>
            <a:ext cx="419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9B180DE-1263-FF51-FE9E-CC61E5A51DC7}"/>
                  </a:ext>
                </a:extLst>
              </p:cNvPr>
              <p:cNvSpPr txBox="1"/>
              <p:nvPr/>
            </p:nvSpPr>
            <p:spPr>
              <a:xfrm>
                <a:off x="449989" y="5864358"/>
                <a:ext cx="3459480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9B180DE-1263-FF51-FE9E-CC61E5A51D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4358"/>
                <a:ext cx="3459480" cy="732994"/>
              </a:xfrm>
              <a:prstGeom prst="rect">
                <a:avLst/>
              </a:prstGeom>
              <a:blipFill>
                <a:blip r:embed="rId6"/>
                <a:stretch>
                  <a:fillRect l="-2822" r="-299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95" name="yt_shape_13395"/>
              <p:cNvSpPr txBox="1"/>
              <p:nvPr/>
            </p:nvSpPr>
            <p:spPr>
              <a:xfrm>
                <a:off x="540000" y="784772"/>
                <a:ext cx="4847481" cy="40843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395" name="yt_shape_133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84772"/>
                <a:ext cx="4847481" cy="4084388"/>
              </a:xfrm>
              <a:prstGeom prst="rect">
                <a:avLst/>
              </a:prstGeom>
              <a:blipFill>
                <a:blip r:embed="rId2"/>
                <a:stretch>
                  <a:fillRect l="-3899" t="-1343" r="-2767" b="-1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397"/>
              <p:cNvSpPr txBox="1"/>
              <p:nvPr/>
            </p:nvSpPr>
            <p:spPr>
              <a:xfrm>
                <a:off x="540000" y="1252337"/>
                <a:ext cx="5284460" cy="3323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3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52337"/>
                <a:ext cx="5284460" cy="3323987"/>
              </a:xfrm>
              <a:prstGeom prst="rect">
                <a:avLst/>
              </a:prstGeom>
              <a:blipFill>
                <a:blip r:embed="rId3"/>
                <a:stretch>
                  <a:fillRect l="-3580" t="-1465" r="-2540" b="-20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B7F92B33-A891-4C02-DAF5-C9468F2821FB}"/>
              </a:ext>
            </a:extLst>
          </p:cNvPr>
          <p:cNvSpPr txBox="1"/>
          <p:nvPr/>
        </p:nvSpPr>
        <p:spPr>
          <a:xfrm>
            <a:off x="449989" y="1205531"/>
            <a:ext cx="426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1F307B9-6181-1DD1-42DF-C78D517E03C8}"/>
                  </a:ext>
                </a:extLst>
              </p:cNvPr>
              <p:cNvSpPr txBox="1"/>
              <p:nvPr/>
            </p:nvSpPr>
            <p:spPr>
              <a:xfrm>
                <a:off x="449989" y="1681019"/>
                <a:ext cx="473462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1F307B9-6181-1DD1-42DF-C78D517E03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81019"/>
                <a:ext cx="4734623" cy="630441"/>
              </a:xfrm>
              <a:prstGeom prst="rect">
                <a:avLst/>
              </a:prstGeom>
              <a:blipFill>
                <a:blip r:embed="rId4"/>
                <a:stretch>
                  <a:fillRect l="-2062" r="-206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7785A4C-638A-1629-D640-520B536F1A83}"/>
                  </a:ext>
                </a:extLst>
              </p:cNvPr>
              <p:cNvSpPr txBox="1"/>
              <p:nvPr/>
            </p:nvSpPr>
            <p:spPr>
              <a:xfrm>
                <a:off x="449989" y="2217848"/>
                <a:ext cx="48187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7785A4C-638A-1629-D640-520B536F1A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7848"/>
                <a:ext cx="4818761" cy="769062"/>
              </a:xfrm>
              <a:prstGeom prst="rect">
                <a:avLst/>
              </a:prstGeom>
              <a:blipFill>
                <a:blip r:embed="rId5"/>
                <a:stretch>
                  <a:fillRect l="-2025" r="-189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6E3CEF1-DB8A-B9AE-1BF9-AE3B0ADE7E41}"/>
                  </a:ext>
                </a:extLst>
              </p:cNvPr>
              <p:cNvSpPr txBox="1"/>
              <p:nvPr/>
            </p:nvSpPr>
            <p:spPr>
              <a:xfrm>
                <a:off x="449989" y="2893298"/>
                <a:ext cx="5413438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12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6E3CEF1-DB8A-B9AE-1BF9-AE3B0ADE7E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3298"/>
                <a:ext cx="5413438" cy="1061161"/>
              </a:xfrm>
              <a:prstGeom prst="rect">
                <a:avLst/>
              </a:prstGeom>
              <a:blipFill>
                <a:blip r:embed="rId6"/>
                <a:stretch>
                  <a:fillRect l="-1802" r="-16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EDDEBCA-E066-39BD-BE94-9B094FDC2037}"/>
                  </a:ext>
                </a:extLst>
              </p:cNvPr>
              <p:cNvSpPr txBox="1"/>
              <p:nvPr/>
            </p:nvSpPr>
            <p:spPr>
              <a:xfrm>
                <a:off x="449989" y="3860848"/>
                <a:ext cx="28581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EDDEBCA-E066-39BD-BE94-9B094FDC2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0848"/>
                <a:ext cx="2858199" cy="730136"/>
              </a:xfrm>
              <a:prstGeom prst="rect">
                <a:avLst/>
              </a:prstGeom>
              <a:blipFill>
                <a:blip r:embed="rId7"/>
                <a:stretch>
                  <a:fillRect l="-3412" r="-298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yt_image_13390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2304" y="1885050"/>
            <a:ext cx="2395960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9" name="yt_shape_1339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00" name="yt_image_1340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2966" y="1753495"/>
            <a:ext cx="2430603" cy="194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2" name="yt_shape_13402"/>
          <p:cNvSpPr txBox="1"/>
          <p:nvPr/>
        </p:nvSpPr>
        <p:spPr>
          <a:xfrm>
            <a:off x="540000" y="1802901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05"/>
              <p:cNvSpPr txBox="1"/>
              <p:nvPr/>
            </p:nvSpPr>
            <p:spPr>
              <a:xfrm>
                <a:off x="540000" y="2179662"/>
                <a:ext cx="5235408" cy="53076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3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9662"/>
                <a:ext cx="5235408" cy="5307671"/>
              </a:xfrm>
              <a:prstGeom prst="rect">
                <a:avLst/>
              </a:prstGeom>
              <a:blipFill>
                <a:blip r:embed="rId3"/>
                <a:stretch>
                  <a:fillRect l="-3613" r="-2564" b="-2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57AA2F-F505-BFEE-42CE-803D666B734F}"/>
                  </a:ext>
                </a:extLst>
              </p:cNvPr>
              <p:cNvSpPr txBox="1"/>
              <p:nvPr/>
            </p:nvSpPr>
            <p:spPr>
              <a:xfrm>
                <a:off x="449989" y="2132856"/>
                <a:ext cx="355015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57AA2F-F505-BFEE-42CE-803D666B73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2856"/>
                <a:ext cx="3550158" cy="646189"/>
              </a:xfrm>
              <a:prstGeom prst="rect">
                <a:avLst/>
              </a:prstGeom>
              <a:blipFill>
                <a:blip r:embed="rId4"/>
                <a:stretch>
                  <a:fillRect l="-2749" r="-2749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10A83AD-8BE5-AAF9-235D-7EFDEDA91480}"/>
              </a:ext>
            </a:extLst>
          </p:cNvPr>
          <p:cNvSpPr txBox="1"/>
          <p:nvPr/>
        </p:nvSpPr>
        <p:spPr>
          <a:xfrm>
            <a:off x="3752366" y="2191657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684957-DE3D-3782-E68D-983E009A85AF}"/>
              </a:ext>
            </a:extLst>
          </p:cNvPr>
          <p:cNvSpPr txBox="1"/>
          <p:nvPr/>
        </p:nvSpPr>
        <p:spPr>
          <a:xfrm>
            <a:off x="449989" y="2707513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7FF62C1-4C25-9110-9EA5-A262018194E2}"/>
              </a:ext>
            </a:extLst>
          </p:cNvPr>
          <p:cNvSpPr txBox="1"/>
          <p:nvPr/>
        </p:nvSpPr>
        <p:spPr>
          <a:xfrm>
            <a:off x="2052126" y="2741652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0A4FABE-AF17-C1C3-23CE-3AD0C148843C}"/>
              </a:ext>
            </a:extLst>
          </p:cNvPr>
          <p:cNvSpPr txBox="1"/>
          <p:nvPr/>
        </p:nvSpPr>
        <p:spPr>
          <a:xfrm>
            <a:off x="449989" y="3212976"/>
            <a:ext cx="2737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5F0F2D0-A9C1-A934-E4F0-7C9B691D87A0}"/>
              </a:ext>
            </a:extLst>
          </p:cNvPr>
          <p:cNvSpPr txBox="1"/>
          <p:nvPr/>
        </p:nvSpPr>
        <p:spPr>
          <a:xfrm>
            <a:off x="449989" y="3688464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7721E0-1DFF-BA62-084D-76AD642601A2}"/>
              </a:ext>
            </a:extLst>
          </p:cNvPr>
          <p:cNvSpPr txBox="1"/>
          <p:nvPr/>
        </p:nvSpPr>
        <p:spPr>
          <a:xfrm>
            <a:off x="3132419" y="3728229"/>
            <a:ext cx="272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843FB2E-7D1A-6BDF-D0D6-919B3D168CF4}"/>
              </a:ext>
            </a:extLst>
          </p:cNvPr>
          <p:cNvSpPr txBox="1"/>
          <p:nvPr/>
        </p:nvSpPr>
        <p:spPr>
          <a:xfrm>
            <a:off x="449989" y="4221088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79081A9-CD9E-A2B3-D4B0-A6CA94666548}"/>
              </a:ext>
            </a:extLst>
          </p:cNvPr>
          <p:cNvSpPr txBox="1"/>
          <p:nvPr/>
        </p:nvSpPr>
        <p:spPr>
          <a:xfrm>
            <a:off x="449989" y="4696576"/>
            <a:ext cx="518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81C347-1295-8256-68A2-9CB82B742076}"/>
              </a:ext>
            </a:extLst>
          </p:cNvPr>
          <p:cNvSpPr txBox="1"/>
          <p:nvPr/>
        </p:nvSpPr>
        <p:spPr>
          <a:xfrm>
            <a:off x="449989" y="5172064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E068FD8-D584-7760-BCD5-0BF8DE4C5366}"/>
              </a:ext>
            </a:extLst>
          </p:cNvPr>
          <p:cNvSpPr txBox="1"/>
          <p:nvPr/>
        </p:nvSpPr>
        <p:spPr>
          <a:xfrm>
            <a:off x="449989" y="5647552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7" name="yt_shape_13407"/>
          <p:cNvSpPr txBox="1"/>
          <p:nvPr/>
        </p:nvSpPr>
        <p:spPr>
          <a:xfrm>
            <a:off x="540000" y="900000"/>
            <a:ext cx="65450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09" name="yt_shape_13409"/>
          <p:cNvSpPr txBox="1"/>
          <p:nvPr/>
        </p:nvSpPr>
        <p:spPr>
          <a:xfrm>
            <a:off x="5027216" y="1284522"/>
            <a:ext cx="1737783" cy="129670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00" b="0" i="0" u="none" spc="-720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00" b="0" i="0" u="none" spc="11751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408" name="yt_image_134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6040" y="2101399"/>
            <a:ext cx="1720652" cy="143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1" name="yt_shape_13411"/>
          <p:cNvSpPr txBox="1"/>
          <p:nvPr/>
        </p:nvSpPr>
        <p:spPr>
          <a:xfrm>
            <a:off x="540000" y="1891630"/>
            <a:ext cx="36083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12" name="yt_shape_13412"/>
          <p:cNvSpPr txBox="1"/>
          <p:nvPr/>
        </p:nvSpPr>
        <p:spPr>
          <a:xfrm>
            <a:off x="540000" y="2370933"/>
            <a:ext cx="18386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13" name="yt_shape_13413"/>
          <p:cNvSpPr txBox="1"/>
          <p:nvPr/>
        </p:nvSpPr>
        <p:spPr>
          <a:xfrm>
            <a:off x="540000" y="2850236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14" name="yt_shape_13414"/>
          <p:cNvSpPr txBox="1"/>
          <p:nvPr/>
        </p:nvSpPr>
        <p:spPr>
          <a:xfrm>
            <a:off x="540000" y="3329539"/>
            <a:ext cx="43184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15" name="yt_shape_13415"/>
          <p:cNvSpPr txBox="1"/>
          <p:nvPr/>
        </p:nvSpPr>
        <p:spPr>
          <a:xfrm>
            <a:off x="540000" y="3808842"/>
            <a:ext cx="49468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16" name="yt_shape_13416"/>
              <p:cNvSpPr txBox="1"/>
              <p:nvPr/>
            </p:nvSpPr>
            <p:spPr>
              <a:xfrm>
                <a:off x="540000" y="4288145"/>
                <a:ext cx="385522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16" name="yt_shape_13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88145"/>
                <a:ext cx="3855223" cy="642740"/>
              </a:xfrm>
              <a:prstGeom prst="rect">
                <a:avLst/>
              </a:prstGeom>
              <a:blipFill>
                <a:blip r:embed="rId3"/>
                <a:stretch>
                  <a:fillRect l="-4905" r="-363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418" name="yt_shape_13418"/>
              <p:cNvSpPr txBox="1"/>
              <p:nvPr/>
            </p:nvSpPr>
            <p:spPr>
              <a:xfrm>
                <a:off x="540000" y="4981673"/>
                <a:ext cx="5111784" cy="4787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18" name="yt_shape_134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81673"/>
                <a:ext cx="5111784" cy="478721"/>
              </a:xfrm>
              <a:prstGeom prst="rect">
                <a:avLst/>
              </a:prstGeom>
              <a:blipFill>
                <a:blip r:embed="rId4"/>
                <a:stretch>
                  <a:fillRect l="-3699" t="-1266" r="-2625" b="-37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7FB531-1F03-1385-582A-0032C7DAC16F}"/>
              </a:ext>
            </a:extLst>
          </p:cNvPr>
          <p:cNvSpPr txBox="1"/>
          <p:nvPr/>
        </p:nvSpPr>
        <p:spPr>
          <a:xfrm>
            <a:off x="449989" y="1223712"/>
            <a:ext cx="6661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DA87C4-2D5F-4D95-DD4A-6D492D1B9F86}"/>
              </a:ext>
            </a:extLst>
          </p:cNvPr>
          <p:cNvSpPr txBox="1"/>
          <p:nvPr/>
        </p:nvSpPr>
        <p:spPr>
          <a:xfrm>
            <a:off x="449989" y="1844824"/>
            <a:ext cx="3753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82904C-8EC6-71F6-D353-5E0A749AB894}"/>
              </a:ext>
            </a:extLst>
          </p:cNvPr>
          <p:cNvSpPr txBox="1"/>
          <p:nvPr/>
        </p:nvSpPr>
        <p:spPr>
          <a:xfrm>
            <a:off x="449989" y="2324127"/>
            <a:ext cx="2000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850C4D-9688-CEDD-781F-0E2810DB79FB}"/>
              </a:ext>
            </a:extLst>
          </p:cNvPr>
          <p:cNvSpPr txBox="1"/>
          <p:nvPr/>
        </p:nvSpPr>
        <p:spPr>
          <a:xfrm>
            <a:off x="449989" y="2803430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B5D0F0C-529F-C89F-1BBC-D32ACD62029F}"/>
              </a:ext>
            </a:extLst>
          </p:cNvPr>
          <p:cNvSpPr txBox="1"/>
          <p:nvPr/>
        </p:nvSpPr>
        <p:spPr>
          <a:xfrm>
            <a:off x="449989" y="3282733"/>
            <a:ext cx="4456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9B37CD-F805-1640-57D7-FD1AC67AFF5F}"/>
              </a:ext>
            </a:extLst>
          </p:cNvPr>
          <p:cNvSpPr txBox="1"/>
          <p:nvPr/>
        </p:nvSpPr>
        <p:spPr>
          <a:xfrm>
            <a:off x="449989" y="3762036"/>
            <a:ext cx="5079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5BB4D78-BA9F-1BDD-8515-776A13FAA92C}"/>
                  </a:ext>
                </a:extLst>
              </p:cNvPr>
              <p:cNvSpPr txBox="1"/>
              <p:nvPr/>
            </p:nvSpPr>
            <p:spPr>
              <a:xfrm>
                <a:off x="449989" y="4241339"/>
                <a:ext cx="39980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5BB4D78-BA9F-1BDD-8515-776A13FAA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1339"/>
                <a:ext cx="3998023" cy="730136"/>
              </a:xfrm>
              <a:prstGeom prst="rect">
                <a:avLst/>
              </a:prstGeom>
              <a:blipFill>
                <a:blip r:embed="rId5"/>
                <a:stretch>
                  <a:fillRect l="-2439" r="-213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9AD5023-B41B-FD3A-E94E-1E3F4269AF52}"/>
                  </a:ext>
                </a:extLst>
              </p:cNvPr>
              <p:cNvSpPr txBox="1"/>
              <p:nvPr/>
            </p:nvSpPr>
            <p:spPr>
              <a:xfrm>
                <a:off x="449989" y="4934867"/>
                <a:ext cx="5242433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9AD5023-B41B-FD3A-E94E-1E3F4269AF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4867"/>
                <a:ext cx="5242433" cy="567703"/>
              </a:xfrm>
              <a:prstGeom prst="rect">
                <a:avLst/>
              </a:prstGeom>
              <a:blipFill>
                <a:blip r:embed="rId6"/>
                <a:stretch>
                  <a:fillRect l="-1860" r="-1744" b="-18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yt_shape_13403"/>
              <p:cNvSpPr txBox="1"/>
              <p:nvPr/>
            </p:nvSpPr>
            <p:spPr>
              <a:xfrm>
                <a:off x="540000" y="698028"/>
                <a:ext cx="624529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0" name="yt_shape_13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98028"/>
                <a:ext cx="6245299" cy="642740"/>
              </a:xfrm>
              <a:prstGeom prst="rect">
                <a:avLst/>
              </a:prstGeom>
              <a:blipFill>
                <a:blip r:embed="rId7"/>
                <a:stretch>
                  <a:fillRect l="-3027" r="-175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yt_shape_13421"/>
              <p:cNvSpPr txBox="1"/>
              <p:nvPr/>
            </p:nvSpPr>
            <p:spPr>
              <a:xfrm>
                <a:off x="449989" y="5470592"/>
                <a:ext cx="5749972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1" name="yt_shape_134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70592"/>
                <a:ext cx="5749972" cy="1122871"/>
              </a:xfrm>
              <a:prstGeom prst="rect">
                <a:avLst/>
              </a:prstGeom>
              <a:blipFill>
                <a:blip r:embed="rId8"/>
                <a:stretch>
                  <a:fillRect l="-3287" t="-4324" r="-1803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00C6D0F1-6BD8-D5DC-889A-4C1B5AC8E462}"/>
              </a:ext>
            </a:extLst>
          </p:cNvPr>
          <p:cNvSpPr txBox="1"/>
          <p:nvPr/>
        </p:nvSpPr>
        <p:spPr>
          <a:xfrm>
            <a:off x="359978" y="5423786"/>
            <a:ext cx="167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3265E4D-63AC-E481-1FCC-5C5A88A6F144}"/>
                  </a:ext>
                </a:extLst>
              </p:cNvPr>
              <p:cNvSpPr txBox="1"/>
              <p:nvPr/>
            </p:nvSpPr>
            <p:spPr>
              <a:xfrm>
                <a:off x="359978" y="5899274"/>
                <a:ext cx="58744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13265E4D-63AC-E481-1FCC-5C5A88A6F1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978" y="5899274"/>
                <a:ext cx="5874448" cy="730136"/>
              </a:xfrm>
              <a:prstGeom prst="rect">
                <a:avLst/>
              </a:prstGeom>
              <a:blipFill>
                <a:blip r:embed="rId9"/>
                <a:stretch>
                  <a:fillRect l="-1556" r="-1245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yt_image_1340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258461" y="924696"/>
            <a:ext cx="2430603" cy="194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22" grpId="0" build="allAtOnce"/>
      <p:bldP spid="2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/>
          <p:cNvSpPr txBox="1"/>
          <p:nvPr/>
        </p:nvSpPr>
        <p:spPr>
          <a:xfrm>
            <a:off x="540119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逆时针旋转得到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BB'C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66" name="yt_table_13266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0119432"/>
                  </p:ext>
                </p:extLst>
              </p:nvPr>
            </p:nvGraphicFramePr>
            <p:xfrm>
              <a:off x="540000" y="3356992"/>
              <a:ext cx="11112118" cy="762508"/>
            </p:xfrm>
            <a:graphic>
              <a:graphicData uri="http://schemas.openxmlformats.org/drawingml/2006/table">
                <a:tbl>
                  <a:tblPr/>
                  <a:tblGrid>
                    <a:gridCol w="2988195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296132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318617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97643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66" name="yt_table_13266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0119432"/>
                  </p:ext>
                </p:extLst>
              </p:nvPr>
            </p:nvGraphicFramePr>
            <p:xfrm>
              <a:off x="540000" y="3356992"/>
              <a:ext cx="11112118" cy="762508"/>
            </p:xfrm>
            <a:graphic>
              <a:graphicData uri="http://schemas.openxmlformats.org/drawingml/2006/table">
                <a:tbl>
                  <a:tblPr/>
                  <a:tblGrid>
                    <a:gridCol w="2988195">
                      <a:extLst>
                        <a:ext uri="{9D8B030D-6E8A-4147-A177-3AD203B41FA5}">
                          <a16:colId xmlns:a16="http://schemas.microsoft.com/office/drawing/2014/main" val="10377"/>
                        </a:ext>
                      </a:extLst>
                    </a:gridCol>
                    <a:gridCol w="2961323">
                      <a:extLst>
                        <a:ext uri="{9D8B030D-6E8A-4147-A177-3AD203B41FA5}">
                          <a16:colId xmlns:a16="http://schemas.microsoft.com/office/drawing/2014/main" val="10378"/>
                        </a:ext>
                      </a:extLst>
                    </a:gridCol>
                    <a:gridCol w="3186170">
                      <a:extLst>
                        <a:ext uri="{9D8B030D-6E8A-4147-A177-3AD203B41FA5}">
                          <a16:colId xmlns:a16="http://schemas.microsoft.com/office/drawing/2014/main" val="10379"/>
                        </a:ext>
                      </a:extLst>
                    </a:gridCol>
                    <a:gridCol w="1976430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76250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2245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616" r="-173922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6807" r="-61950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2963" b="-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63" name="yt_shape_13263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2284" y="1844824"/>
            <a:ext cx="1467667" cy="1564146"/>
            <a:chOff x="0" y="0"/>
            <a:chExt cx="1467667" cy="1564146"/>
          </a:xfrm>
        </p:grpSpPr>
        <p:pic>
          <p:nvPicPr>
            <p:cNvPr id="2" name="yt_image_1326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7667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5" name="yt_shape_13265"/>
            <p:cNvSpPr txBox="1"/>
            <p:nvPr/>
          </p:nvSpPr>
          <p:spPr>
            <a:xfrm>
              <a:off x="200552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6D67CDF-E6BE-DCFB-6062-60FD34C4043D}"/>
              </a:ext>
            </a:extLst>
          </p:cNvPr>
          <p:cNvSpPr txBox="1"/>
          <p:nvPr/>
        </p:nvSpPr>
        <p:spPr>
          <a:xfrm>
            <a:off x="1176210" y="16688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267"/>
          <p:cNvSpPr txBox="1"/>
          <p:nvPr/>
        </p:nvSpPr>
        <p:spPr>
          <a:xfrm>
            <a:off x="540119" y="41195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的中心，分别以各边直径向正五边形的外部作半圆，组成了一幅美丽的图案（如图）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这个图案绕点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至少旋转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后能与原来的图案互相重合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32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4331" y="5148238"/>
            <a:ext cx="1483336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F74AAD2-B7D9-693D-9C9D-0B2B5F264558}"/>
              </a:ext>
            </a:extLst>
          </p:cNvPr>
          <p:cNvSpPr txBox="1"/>
          <p:nvPr/>
        </p:nvSpPr>
        <p:spPr>
          <a:xfrm>
            <a:off x="7757371" y="454818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0" name="yt_shape_13270"/>
          <p:cNvSpPr txBox="1"/>
          <p:nvPr/>
        </p:nvSpPr>
        <p:spPr>
          <a:xfrm>
            <a:off x="540119" y="10243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（瑶海区期末）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71" name="yt_image_132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2190" y="1772816"/>
            <a:ext cx="2889928" cy="2140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3" name="yt_shape_13273"/>
          <p:cNvSpPr txBox="1"/>
          <p:nvPr/>
        </p:nvSpPr>
        <p:spPr>
          <a:xfrm>
            <a:off x="540000" y="1921787"/>
            <a:ext cx="69906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）请在图中画出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274" name="yt_shape_13274"/>
          <p:cNvSpPr txBox="1"/>
          <p:nvPr/>
        </p:nvSpPr>
        <p:spPr>
          <a:xfrm>
            <a:off x="540119" y="2401090"/>
            <a:ext cx="836419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为旋转中心，将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），在图中画出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75" name="yt_shape_13275"/>
          <p:cNvSpPr txBox="1"/>
          <p:nvPr/>
        </p:nvSpPr>
        <p:spPr>
          <a:xfrm>
            <a:off x="540000" y="3360525"/>
            <a:ext cx="4863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E86975-3695-D63C-D59C-1BDFB0A249E0}"/>
              </a:ext>
            </a:extLst>
          </p:cNvPr>
          <p:cNvSpPr txBox="1"/>
          <p:nvPr/>
        </p:nvSpPr>
        <p:spPr>
          <a:xfrm>
            <a:off x="449989" y="3356992"/>
            <a:ext cx="494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276"/>
          <p:cNvSpPr txBox="1"/>
          <p:nvPr/>
        </p:nvSpPr>
        <p:spPr>
          <a:xfrm>
            <a:off x="540000" y="3923148"/>
            <a:ext cx="4145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278"/>
          <p:cNvSpPr txBox="1"/>
          <p:nvPr/>
        </p:nvSpPr>
        <p:spPr>
          <a:xfrm>
            <a:off x="4720606" y="4554815"/>
            <a:ext cx="2357184" cy="158485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00" b="0" i="0" u="none" spc="-8800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en-US" altLang="zh-CN" sz="8800" b="0" i="0" u="none" spc="16181">
                <a:solidFill>
                  <a:srgbClr val="1EE3CF"/>
                </a:solidFill>
                <a:effectLst/>
                <a:latin typeface="Times New Roman" pitchFamily="88"/>
                <a:ea typeface="宋体" pitchFamily="88"/>
                <a:cs typeface="宋体" pitchFamily="8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32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0606" y="4554815"/>
            <a:ext cx="2333872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8AB4CAF6-B624-685F-DF73-48D8079B96CA}"/>
              </a:ext>
            </a:extLst>
          </p:cNvPr>
          <p:cNvSpPr txBox="1"/>
          <p:nvPr/>
        </p:nvSpPr>
        <p:spPr>
          <a:xfrm>
            <a:off x="449989" y="3876342"/>
            <a:ext cx="423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0" name="yt_shape_13280"/>
          <p:cNvSpPr txBox="1"/>
          <p:nvPr/>
        </p:nvSpPr>
        <p:spPr>
          <a:xfrm>
            <a:off x="540000" y="908720"/>
            <a:ext cx="61106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圆的基本性质、圆周角定理及推论</a:t>
            </a:r>
          </a:p>
        </p:txBody>
      </p:sp>
      <p:sp>
        <p:nvSpPr>
          <p:cNvPr id="13281" name="yt_shape_13281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（崇左市中考）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85" name="yt_table_1328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335547"/>
                  </p:ext>
                </p:extLst>
              </p:nvPr>
            </p:nvGraphicFramePr>
            <p:xfrm>
              <a:off x="540000" y="4149080"/>
              <a:ext cx="11112117" cy="521780"/>
            </p:xfrm>
            <a:graphic>
              <a:graphicData uri="http://schemas.openxmlformats.org/drawingml/2006/table">
                <a:tbl>
                  <a:tblPr/>
                  <a:tblGrid>
                    <a:gridCol w="330848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3282000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2954397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1567237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85" name="yt_table_1328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5335547"/>
                  </p:ext>
                </p:extLst>
              </p:nvPr>
            </p:nvGraphicFramePr>
            <p:xfrm>
              <a:off x="540000" y="4149080"/>
              <a:ext cx="11112117" cy="521780"/>
            </p:xfrm>
            <a:graphic>
              <a:graphicData uri="http://schemas.openxmlformats.org/drawingml/2006/table">
                <a:tbl>
                  <a:tblPr/>
                  <a:tblGrid>
                    <a:gridCol w="3308483">
                      <a:extLst>
                        <a:ext uri="{9D8B030D-6E8A-4147-A177-3AD203B41FA5}">
                          <a16:colId xmlns:a16="http://schemas.microsoft.com/office/drawing/2014/main" val="10381"/>
                        </a:ext>
                      </a:extLst>
                    </a:gridCol>
                    <a:gridCol w="3282000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  <a:gridCol w="2954397">
                      <a:extLst>
                        <a:ext uri="{9D8B030D-6E8A-4147-A177-3AD203B41FA5}">
                          <a16:colId xmlns:a16="http://schemas.microsoft.com/office/drawing/2014/main" val="10383"/>
                        </a:ext>
                      </a:extLst>
                    </a:gridCol>
                    <a:gridCol w="1567237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5912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42" r="-137662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82" name="yt_shape_13282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12186" y="2333605"/>
            <a:ext cx="1263969" cy="1668159"/>
            <a:chOff x="0" y="0"/>
            <a:chExt cx="1263969" cy="1668159"/>
          </a:xfrm>
        </p:grpSpPr>
        <p:pic>
          <p:nvPicPr>
            <p:cNvPr id="2" name="yt_image_13282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3969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4" name="yt_shape_13284"/>
            <p:cNvSpPr txBox="1"/>
            <p:nvPr/>
          </p:nvSpPr>
          <p:spPr>
            <a:xfrm>
              <a:off x="98703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922816">
            <a:extLst>
              <a:ext uri="{FF2B5EF4-FFF2-40B4-BE49-F238E27FC236}">
                <a16:creationId xmlns:a16="http://schemas.microsoft.com/office/drawing/2014/main" id="{D41B00FC-4F23-2F7C-7CB8-D3285570F6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A96CA75-A9C8-3762-AFAA-2E0A7CA3C3DD}"/>
              </a:ext>
            </a:extLst>
          </p:cNvPr>
          <p:cNvSpPr txBox="1"/>
          <p:nvPr/>
        </p:nvSpPr>
        <p:spPr>
          <a:xfrm>
            <a:off x="1516908" y="18369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6" name="yt_shape_13286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（安庆市模拟）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大小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90" name="yt_table_132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283485"/>
              </p:ext>
            </p:extLst>
          </p:nvPr>
        </p:nvGraphicFramePr>
        <p:xfrm>
          <a:off x="540000" y="314096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</a:tbl>
          </a:graphicData>
        </a:graphic>
      </p:graphicFrame>
      <p:grpSp>
        <p:nvGrpSpPr>
          <p:cNvPr id="13287" name="yt_shape_13287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0700" y="1452377"/>
            <a:ext cx="1610836" cy="1707021"/>
            <a:chOff x="0" y="0"/>
            <a:chExt cx="1610836" cy="1707021"/>
          </a:xfrm>
        </p:grpSpPr>
        <p:pic>
          <p:nvPicPr>
            <p:cNvPr id="3" name="yt_image_1328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0836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9" name="yt_shape_13289"/>
            <p:cNvSpPr txBox="1"/>
            <p:nvPr/>
          </p:nvSpPr>
          <p:spPr>
            <a:xfrm>
              <a:off x="272137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292" name="yt_shape_13292"/>
          <p:cNvSpPr txBox="1"/>
          <p:nvPr/>
        </p:nvSpPr>
        <p:spPr>
          <a:xfrm>
            <a:off x="540119" y="35730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（吉林省中考）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上任意一点（点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的度数可能为（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96" name="yt_table_1329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190802"/>
              </p:ext>
            </p:extLst>
          </p:nvPr>
        </p:nvGraphicFramePr>
        <p:xfrm>
          <a:off x="540000" y="612186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grpSp>
        <p:nvGrpSpPr>
          <p:cNvPr id="13293" name="yt_shape_13293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2134" y="4509120"/>
            <a:ext cx="1247968" cy="1603008"/>
            <a:chOff x="0" y="0"/>
            <a:chExt cx="1247968" cy="1603008"/>
          </a:xfrm>
        </p:grpSpPr>
        <p:pic>
          <p:nvPicPr>
            <p:cNvPr id="2" name="yt_image_1329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47968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5" name="yt_shape_13295"/>
            <p:cNvSpPr txBox="1"/>
            <p:nvPr/>
          </p:nvSpPr>
          <p:spPr>
            <a:xfrm>
              <a:off x="90703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8643B2EC-3E52-F4B7-8CFB-BAE965978FA4}"/>
              </a:ext>
            </a:extLst>
          </p:cNvPr>
          <p:cNvSpPr txBox="1"/>
          <p:nvPr/>
        </p:nvSpPr>
        <p:spPr>
          <a:xfrm>
            <a:off x="1176210" y="11933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8E2E4C-8BAE-8607-938A-8A111F10879D}"/>
              </a:ext>
            </a:extLst>
          </p:cNvPr>
          <p:cNvSpPr txBox="1"/>
          <p:nvPr/>
        </p:nvSpPr>
        <p:spPr>
          <a:xfrm>
            <a:off x="9519496" y="40016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98" name="yt_shape_13298"/>
              <p:cNvSpPr txBox="1"/>
              <p:nvPr/>
            </p:nvSpPr>
            <p:spPr>
              <a:xfrm>
                <a:off x="540119" y="908720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（本溪市中考）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如图，由边长为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的小正方形组成的网格中，点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都在格点上，以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为直径的圆经过点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98" name="yt_shape_13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r="-87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03" name="yt_shape_13303"/>
          <p:cNvSpPr txBox="1"/>
          <p:nvPr/>
        </p:nvSpPr>
        <p:spPr>
          <a:xfrm>
            <a:off x="540000" y="39127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00" name="yt_shape_13300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7516" y="2231859"/>
            <a:ext cx="1476966" cy="1630440"/>
            <a:chOff x="0" y="0"/>
            <a:chExt cx="1476966" cy="1630440"/>
          </a:xfrm>
        </p:grpSpPr>
        <p:pic>
          <p:nvPicPr>
            <p:cNvPr id="2" name="yt_image_1330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6966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2" name="yt_shape_13302"/>
            <p:cNvSpPr txBox="1"/>
            <p:nvPr/>
          </p:nvSpPr>
          <p:spPr>
            <a:xfrm>
              <a:off x="205202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3CAFC1-C132-E7D4-B03F-2F5A8ED95703}"/>
                  </a:ext>
                </a:extLst>
              </p:cNvPr>
              <p:cNvSpPr txBox="1"/>
              <p:nvPr/>
            </p:nvSpPr>
            <p:spPr>
              <a:xfrm>
                <a:off x="7712921" y="1256452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3CAFC1-C132-E7D4-B03F-2F5A8ED957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2921" y="1256452"/>
                <a:ext cx="308674" cy="72727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3304"/>
          <p:cNvSpPr txBox="1"/>
          <p:nvPr/>
        </p:nvSpPr>
        <p:spPr>
          <a:xfrm>
            <a:off x="540000" y="39127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（自贡市中考）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一块圆形玻璃镜面碎成了几块，其中一块如图所示，测得弦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厘米，弓形高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厘米，则镜面的半径为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3308"/>
          <p:cNvSpPr txBox="1"/>
          <p:nvPr/>
        </p:nvSpPr>
        <p:spPr>
          <a:xfrm>
            <a:off x="539881" y="61728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305" title="H_86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38924" y="5024526"/>
            <a:ext cx="3313913" cy="1097802"/>
            <a:chOff x="0" y="0"/>
            <a:chExt cx="3313913" cy="1097802"/>
          </a:xfrm>
        </p:grpSpPr>
        <p:pic>
          <p:nvPicPr>
            <p:cNvPr id="11" name="yt_image_1330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3313913" cy="701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307"/>
            <p:cNvSpPr txBox="1"/>
            <p:nvPr/>
          </p:nvSpPr>
          <p:spPr>
            <a:xfrm>
              <a:off x="1123675" y="7378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3C8D281-20A0-55FB-505C-ABEFF0AAE0C7}"/>
              </a:ext>
            </a:extLst>
          </p:cNvPr>
          <p:cNvSpPr txBox="1"/>
          <p:nvPr/>
        </p:nvSpPr>
        <p:spPr>
          <a:xfrm>
            <a:off x="6817452" y="434140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09" name="yt_shape_13309"/>
              <p:cNvSpPr txBox="1"/>
              <p:nvPr/>
            </p:nvSpPr>
            <p:spPr>
              <a:xfrm>
                <a:off x="540119" y="83671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  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13309" name="yt_shape_133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314" name="yt_shape_13314"/>
          <p:cNvSpPr txBox="1"/>
          <p:nvPr/>
        </p:nvSpPr>
        <p:spPr>
          <a:xfrm>
            <a:off x="540000" y="38035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11" name="yt_shape_13311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5774" y="1985572"/>
            <a:ext cx="1240450" cy="1767600"/>
            <a:chOff x="0" y="0"/>
            <a:chExt cx="1240450" cy="1767600"/>
          </a:xfrm>
        </p:grpSpPr>
        <p:pic>
          <p:nvPicPr>
            <p:cNvPr id="2" name="yt_image_13311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40450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3" name="yt_shape_13313"/>
            <p:cNvSpPr txBox="1"/>
            <p:nvPr/>
          </p:nvSpPr>
          <p:spPr>
            <a:xfrm>
              <a:off x="10761" y="14076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0B81A5-5BBC-114C-1511-F27B4C6138A3}"/>
                  </a:ext>
                </a:extLst>
              </p:cNvPr>
              <p:cNvSpPr txBox="1"/>
              <p:nvPr/>
            </p:nvSpPr>
            <p:spPr>
              <a:xfrm>
                <a:off x="4195021" y="1184445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0B81A5-5BBC-114C-1511-F27B4C6138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021" y="1184445"/>
                <a:ext cx="1005713" cy="554686"/>
              </a:xfrm>
              <a:prstGeom prst="rect">
                <a:avLst/>
              </a:prstGeom>
              <a:blipFill>
                <a:blip r:embed="rId4"/>
                <a:stretch>
                  <a:fillRect l="-909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yt_shape_13315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（广东省中考改编）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16" name="yt_image_1331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1205" y="1673351"/>
            <a:ext cx="143091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yt_shape_13318"/>
          <p:cNvSpPr txBox="1"/>
          <p:nvPr/>
        </p:nvSpPr>
        <p:spPr>
          <a:xfrm>
            <a:off x="540000" y="1680625"/>
            <a:ext cx="5658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的形状，并给出证明；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AFBC54-1976-F479-430E-8A81E5C63457}"/>
              </a:ext>
            </a:extLst>
          </p:cNvPr>
          <p:cNvSpPr txBox="1"/>
          <p:nvPr/>
        </p:nvSpPr>
        <p:spPr>
          <a:xfrm>
            <a:off x="449989" y="2492896"/>
            <a:ext cx="707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证明过程如下：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397762-A119-B662-2B1B-984DF9F73B54}"/>
              </a:ext>
            </a:extLst>
          </p:cNvPr>
          <p:cNvSpPr txBox="1"/>
          <p:nvPr/>
        </p:nvSpPr>
        <p:spPr>
          <a:xfrm>
            <a:off x="449989" y="2968384"/>
            <a:ext cx="6087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0D87E0-4901-346C-3D03-04F703E0E0E1}"/>
                  </a:ext>
                </a:extLst>
              </p:cNvPr>
              <p:cNvSpPr txBox="1"/>
              <p:nvPr/>
            </p:nvSpPr>
            <p:spPr>
              <a:xfrm>
                <a:off x="449989" y="3443872"/>
                <a:ext cx="438950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B0D87E0-4901-346C-3D03-04F703E0E0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3872"/>
                <a:ext cx="4389501" cy="646189"/>
              </a:xfrm>
              <a:prstGeom prst="rect">
                <a:avLst/>
              </a:prstGeom>
              <a:blipFill>
                <a:blip r:embed="rId3"/>
                <a:stretch>
                  <a:fillRect l="-2222" r="-2361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43AE459-FB0B-C1AC-8ED6-068905149918}"/>
              </a:ext>
            </a:extLst>
          </p:cNvPr>
          <p:cNvSpPr txBox="1"/>
          <p:nvPr/>
        </p:nvSpPr>
        <p:spPr>
          <a:xfrm>
            <a:off x="4815637" y="3505839"/>
            <a:ext cx="162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B2681AA-7015-ADBE-9DF5-EBE7615119A6}"/>
              </a:ext>
            </a:extLst>
          </p:cNvPr>
          <p:cNvSpPr txBox="1"/>
          <p:nvPr/>
        </p:nvSpPr>
        <p:spPr>
          <a:xfrm>
            <a:off x="449989" y="3880804"/>
            <a:ext cx="2705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BC74B0F-F20D-AAB0-9429-A2DBF832436A}"/>
              </a:ext>
            </a:extLst>
          </p:cNvPr>
          <p:cNvSpPr txBox="1"/>
          <p:nvPr/>
        </p:nvSpPr>
        <p:spPr>
          <a:xfrm>
            <a:off x="449989" y="4356292"/>
            <a:ext cx="38789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319"/>
              <p:cNvSpPr txBox="1"/>
              <p:nvPr/>
            </p:nvSpPr>
            <p:spPr>
              <a:xfrm>
                <a:off x="540000" y="2083343"/>
                <a:ext cx="535576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11" name="yt_shape_133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3343"/>
                <a:ext cx="5355762" cy="466666"/>
              </a:xfrm>
              <a:prstGeom prst="rect">
                <a:avLst/>
              </a:prstGeom>
              <a:blipFill>
                <a:blip r:embed="rId4"/>
                <a:stretch>
                  <a:fillRect l="-3531" t="-5263" r="-262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323"/>
              <p:cNvSpPr txBox="1"/>
              <p:nvPr/>
            </p:nvSpPr>
            <p:spPr>
              <a:xfrm>
                <a:off x="540000" y="4816478"/>
                <a:ext cx="4934171" cy="24781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3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16478"/>
                <a:ext cx="4934171" cy="2478114"/>
              </a:xfrm>
              <a:prstGeom prst="rect">
                <a:avLst/>
              </a:prstGeom>
              <a:blipFill>
                <a:blip r:embed="rId5"/>
                <a:stretch>
                  <a:fillRect l="-3832" t="-737" r="-3090" b="-6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49133C4-1D17-A169-7AF0-28C768D10C5F}"/>
                  </a:ext>
                </a:extLst>
              </p:cNvPr>
              <p:cNvSpPr txBox="1"/>
              <p:nvPr/>
            </p:nvSpPr>
            <p:spPr>
              <a:xfrm>
                <a:off x="449989" y="4769672"/>
                <a:ext cx="506653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49133C4-1D17-A169-7AF0-28C768D10C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9672"/>
                <a:ext cx="5066538" cy="615392"/>
              </a:xfrm>
              <a:prstGeom prst="rect">
                <a:avLst/>
              </a:prstGeom>
              <a:blipFill>
                <a:blip r:embed="rId6"/>
                <a:stretch>
                  <a:fillRect l="-1925" r="-216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7D12633F-FA5C-6CEE-9BC9-F9D736CBB321}"/>
              </a:ext>
            </a:extLst>
          </p:cNvPr>
          <p:cNvSpPr txBox="1"/>
          <p:nvPr/>
        </p:nvSpPr>
        <p:spPr>
          <a:xfrm>
            <a:off x="5392506" y="4788224"/>
            <a:ext cx="140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72015F-6502-724E-B5CA-F0B76F19735B}"/>
              </a:ext>
            </a:extLst>
          </p:cNvPr>
          <p:cNvSpPr txBox="1"/>
          <p:nvPr/>
        </p:nvSpPr>
        <p:spPr>
          <a:xfrm>
            <a:off x="449989" y="5274031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C665646-54B7-992A-231A-51DB7B2E31EB}"/>
                  </a:ext>
                </a:extLst>
              </p:cNvPr>
              <p:cNvSpPr txBox="1"/>
              <p:nvPr/>
            </p:nvSpPr>
            <p:spPr>
              <a:xfrm>
                <a:off x="4758969" y="5229200"/>
                <a:ext cx="16581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C665646-54B7-992A-231A-51DB7B2E31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8969" y="5229200"/>
                <a:ext cx="1658176" cy="613931"/>
              </a:xfrm>
              <a:prstGeom prst="rect">
                <a:avLst/>
              </a:prstGeom>
              <a:blipFill>
                <a:blip r:embed="rId7"/>
                <a:stretch>
                  <a:fillRect l="-5882" r="-551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44C9B4A-6DA6-8780-A475-DE5399508EB9}"/>
                  </a:ext>
                </a:extLst>
              </p:cNvPr>
              <p:cNvSpPr txBox="1"/>
              <p:nvPr/>
            </p:nvSpPr>
            <p:spPr>
              <a:xfrm>
                <a:off x="449989" y="5877272"/>
                <a:ext cx="2572576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的长度为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44C9B4A-6DA6-8780-A475-DE5399508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7272"/>
                <a:ext cx="2572576" cy="554685"/>
              </a:xfrm>
              <a:prstGeom prst="rect">
                <a:avLst/>
              </a:prstGeom>
              <a:blipFill>
                <a:blip r:embed="rId8"/>
                <a:stretch>
                  <a:fillRect l="-3791" t="-1099" r="-355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5" name="yt_shape_13325"/>
          <p:cNvSpPr txBox="1"/>
          <p:nvPr/>
        </p:nvSpPr>
        <p:spPr>
          <a:xfrm>
            <a:off x="540000" y="836712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切线的性质与判定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26" name="yt_shape_13326"/>
              <p:cNvSpPr txBox="1"/>
              <p:nvPr/>
            </p:nvSpPr>
            <p:spPr>
              <a:xfrm>
                <a:off x="540119" y="1336277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（哈尔滨市中考）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为切点，若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326" name="yt_shape_13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6277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31" name="yt_table_133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380442"/>
              </p:ext>
            </p:extLst>
          </p:nvPr>
        </p:nvGraphicFramePr>
        <p:xfrm>
          <a:off x="540000" y="4321664"/>
          <a:ext cx="11112118" cy="475488"/>
        </p:xfrm>
        <a:graphic>
          <a:graphicData uri="http://schemas.openxmlformats.org/drawingml/2006/table">
            <a:tbl>
              <a:tblPr/>
              <a:tblGrid>
                <a:gridCol w="3099159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3071626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3270356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670977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grpSp>
        <p:nvGrpSpPr>
          <p:cNvPr id="13328" name="yt_shape_13328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2299" y="2497091"/>
            <a:ext cx="1387638" cy="1685304"/>
            <a:chOff x="0" y="0"/>
            <a:chExt cx="1387638" cy="1685304"/>
          </a:xfrm>
        </p:grpSpPr>
        <p:pic>
          <p:nvPicPr>
            <p:cNvPr id="2" name="yt_image_13328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7638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30" name="yt_shape_13330"/>
            <p:cNvSpPr txBox="1"/>
            <p:nvPr/>
          </p:nvSpPr>
          <p:spPr>
            <a:xfrm>
              <a:off x="84355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923156">
            <a:extLst>
              <a:ext uri="{FF2B5EF4-FFF2-40B4-BE49-F238E27FC236}">
                <a16:creationId xmlns:a16="http://schemas.microsoft.com/office/drawing/2014/main" id="{D7944E36-6CCF-6261-F1D2-DD8C347D7E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7A1598D-3254-99ED-2932-8E00C24B6052}"/>
              </a:ext>
            </a:extLst>
          </p:cNvPr>
          <p:cNvSpPr txBox="1"/>
          <p:nvPr/>
        </p:nvSpPr>
        <p:spPr>
          <a:xfrm>
            <a:off x="5266583" y="1764959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2097</Words>
  <Application>Microsoft Office PowerPoint</Application>
  <PresentationFormat>宽屏</PresentationFormat>
  <Paragraphs>228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2023-10-20T16:54:32Z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