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70" r:id="rId7"/>
    <p:sldId id="371" r:id="rId8"/>
    <p:sldId id="378" r:id="rId9"/>
    <p:sldId id="379" r:id="rId10"/>
    <p:sldId id="380" r:id="rId11"/>
    <p:sldId id="381" r:id="rId12"/>
    <p:sldId id="387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bin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8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bin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9" name="yt_shape_14769"/>
          <p:cNvSpPr txBox="1"/>
          <p:nvPr/>
        </p:nvSpPr>
        <p:spPr>
          <a:xfrm>
            <a:off x="540000" y="836712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770" name="yt_shape_14770"/>
          <p:cNvSpPr txBox="1"/>
          <p:nvPr/>
        </p:nvSpPr>
        <p:spPr>
          <a:xfrm>
            <a:off x="540000" y="1316015"/>
            <a:ext cx="38215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71" name="yt_table_1477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4659723"/>
              </p:ext>
            </p:extLst>
          </p:nvPr>
        </p:nvGraphicFramePr>
        <p:xfrm>
          <a:off x="540000" y="1795318"/>
          <a:ext cx="6045200" cy="1901952"/>
        </p:xfrm>
        <a:graphic>
          <a:graphicData uri="http://schemas.openxmlformats.org/drawingml/2006/table">
            <a:tbl>
              <a:tblPr/>
              <a:tblGrid>
                <a:gridCol w="6045200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平分弦的直径垂直于弦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半圆（或直径）所对的圆周角都是直角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相等的圆心角所对的弧相等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相等的弦所对的圆心角相等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8"/>
                  </a:ext>
                </a:extLst>
              </a:tr>
            </a:tbl>
          </a:graphicData>
        </a:graphic>
      </p:graphicFrame>
      <p:sp>
        <p:nvSpPr>
          <p:cNvPr id="14773" name="yt_shape_14773"/>
          <p:cNvSpPr txBox="1"/>
          <p:nvPr/>
        </p:nvSpPr>
        <p:spPr>
          <a:xfrm>
            <a:off x="540000" y="3747638"/>
            <a:ext cx="89030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74" name="yt_table_147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884244"/>
              </p:ext>
            </p:extLst>
          </p:nvPr>
        </p:nvGraphicFramePr>
        <p:xfrm>
          <a:off x="540000" y="4226941"/>
          <a:ext cx="45231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62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F8C16B5-74D8-E001-E456-06F50F94E0AE}"/>
              </a:ext>
            </a:extLst>
          </p:cNvPr>
          <p:cNvSpPr txBox="1"/>
          <p:nvPr/>
        </p:nvSpPr>
        <p:spPr>
          <a:xfrm>
            <a:off x="3574189" y="12692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9F7F83-A964-27EA-F27C-D997B7DBB4C6}"/>
              </a:ext>
            </a:extLst>
          </p:cNvPr>
          <p:cNvSpPr txBox="1"/>
          <p:nvPr/>
        </p:nvSpPr>
        <p:spPr>
          <a:xfrm>
            <a:off x="8606564" y="37008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0" name="yt_shape_14870"/>
          <p:cNvSpPr txBox="1"/>
          <p:nvPr/>
        </p:nvSpPr>
        <p:spPr>
          <a:xfrm>
            <a:off x="540000" y="836712"/>
            <a:ext cx="102447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中两条互相垂直的弦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871" name="yt_image_1487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1391962"/>
            <a:ext cx="2124385" cy="212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73" name="yt_shape_14873"/>
          <p:cNvSpPr txBox="1"/>
          <p:nvPr/>
        </p:nvSpPr>
        <p:spPr>
          <a:xfrm>
            <a:off x="540000" y="1340768"/>
            <a:ext cx="76142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的半径；</a:t>
            </a:r>
          </a:p>
        </p:txBody>
      </p:sp>
      <p:sp>
        <p:nvSpPr>
          <p:cNvPr id="5" name="yt_shape_14875"/>
          <p:cNvSpPr txBox="1"/>
          <p:nvPr/>
        </p:nvSpPr>
        <p:spPr>
          <a:xfrm>
            <a:off x="540000" y="1517000"/>
            <a:ext cx="27539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4877"/>
          <p:cNvSpPr txBox="1"/>
          <p:nvPr/>
        </p:nvSpPr>
        <p:spPr>
          <a:xfrm>
            <a:off x="5130996" y="2148667"/>
            <a:ext cx="1528239" cy="131471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300" b="0" i="0" u="none" spc="-7300">
                <a:solidFill>
                  <a:srgbClr val="1EE3CF"/>
                </a:solidFill>
                <a:effectLst/>
                <a:latin typeface="Times New Roman" pitchFamily="73"/>
                <a:ea typeface="宋体" pitchFamily="73"/>
                <a:cs typeface="宋体" pitchFamily="73"/>
              </a:rPr>
              <a:t> </a:t>
            </a:r>
            <a:r>
              <a:rPr lang="en-US" altLang="zh-CN" sz="7300" b="0" i="0" u="none" spc="10092">
                <a:solidFill>
                  <a:srgbClr val="1EE3CF"/>
                </a:solidFill>
                <a:effectLst/>
                <a:latin typeface="Times New Roman" pitchFamily="73"/>
                <a:ea typeface="宋体" pitchFamily="73"/>
                <a:cs typeface="宋体" pitchFamily="7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7" name="yt_image_1487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6866" y="2010970"/>
            <a:ext cx="1513092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4879"/>
          <p:cNvSpPr txBox="1"/>
          <p:nvPr/>
        </p:nvSpPr>
        <p:spPr>
          <a:xfrm>
            <a:off x="540000" y="2389367"/>
            <a:ext cx="38824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4880"/>
              <p:cNvSpPr txBox="1"/>
              <p:nvPr/>
            </p:nvSpPr>
            <p:spPr>
              <a:xfrm>
                <a:off x="540000" y="2868670"/>
                <a:ext cx="242213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48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8670"/>
                <a:ext cx="2422138" cy="638893"/>
              </a:xfrm>
              <a:prstGeom prst="rect">
                <a:avLst/>
              </a:prstGeom>
              <a:blipFill>
                <a:blip r:embed="rId4"/>
                <a:stretch>
                  <a:fillRect l="-7809" r="-6549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4882"/>
          <p:cNvSpPr txBox="1"/>
          <p:nvPr/>
        </p:nvSpPr>
        <p:spPr>
          <a:xfrm>
            <a:off x="540000" y="3558351"/>
            <a:ext cx="36564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4883"/>
              <p:cNvSpPr txBox="1"/>
              <p:nvPr/>
            </p:nvSpPr>
            <p:spPr>
              <a:xfrm>
                <a:off x="540000" y="4037654"/>
                <a:ext cx="5055358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48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37654"/>
                <a:ext cx="5055358" cy="478080"/>
              </a:xfrm>
              <a:prstGeom prst="rect">
                <a:avLst/>
              </a:prstGeom>
              <a:blipFill>
                <a:blip r:embed="rId5"/>
                <a:stretch>
                  <a:fillRect l="-3739" t="-1266" r="-2774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4885"/>
          <p:cNvSpPr txBox="1"/>
          <p:nvPr/>
        </p:nvSpPr>
        <p:spPr>
          <a:xfrm>
            <a:off x="540000" y="4566522"/>
            <a:ext cx="15565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4886"/>
              <p:cNvSpPr txBox="1"/>
              <p:nvPr/>
            </p:nvSpPr>
            <p:spPr>
              <a:xfrm>
                <a:off x="540000" y="5045825"/>
                <a:ext cx="3337580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48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45825"/>
                <a:ext cx="3337580" cy="478080"/>
              </a:xfrm>
              <a:prstGeom prst="rect">
                <a:avLst/>
              </a:prstGeom>
              <a:blipFill>
                <a:blip r:embed="rId6"/>
                <a:stretch>
                  <a:fillRect l="-5667" t="-2564" r="-4388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21DF7F4A-59C6-63B2-308A-42C5FD9F4D91}"/>
              </a:ext>
            </a:extLst>
          </p:cNvPr>
          <p:cNvSpPr txBox="1"/>
          <p:nvPr/>
        </p:nvSpPr>
        <p:spPr>
          <a:xfrm>
            <a:off x="449989" y="1809118"/>
            <a:ext cx="2907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97170FC-95F4-798B-AE90-329C0E683081}"/>
              </a:ext>
            </a:extLst>
          </p:cNvPr>
          <p:cNvSpPr txBox="1"/>
          <p:nvPr/>
        </p:nvSpPr>
        <p:spPr>
          <a:xfrm>
            <a:off x="449989" y="2342561"/>
            <a:ext cx="4025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B0AB0A0-710F-3DFE-9DFA-226FF3EAEE7E}"/>
                  </a:ext>
                </a:extLst>
              </p:cNvPr>
              <p:cNvSpPr txBox="1"/>
              <p:nvPr/>
            </p:nvSpPr>
            <p:spPr>
              <a:xfrm>
                <a:off x="449989" y="2821864"/>
                <a:ext cx="25787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B0AB0A0-710F-3DFE-9DFA-226FF3EAEE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21864"/>
                <a:ext cx="2578799" cy="726326"/>
              </a:xfrm>
              <a:prstGeom prst="rect">
                <a:avLst/>
              </a:prstGeom>
              <a:blipFill>
                <a:blip r:embed="rId7"/>
                <a:stretch>
                  <a:fillRect l="-3783" r="-354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C91F93F6-0030-6A34-8A46-30A25D5E1E05}"/>
              </a:ext>
            </a:extLst>
          </p:cNvPr>
          <p:cNvSpPr txBox="1"/>
          <p:nvPr/>
        </p:nvSpPr>
        <p:spPr>
          <a:xfrm>
            <a:off x="449989" y="3511545"/>
            <a:ext cx="3801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26082D96-8E0A-75C0-323D-CCE8AD9EBAF7}"/>
                  </a:ext>
                </a:extLst>
              </p:cNvPr>
              <p:cNvSpPr txBox="1"/>
              <p:nvPr/>
            </p:nvSpPr>
            <p:spPr>
              <a:xfrm>
                <a:off x="449989" y="3990848"/>
                <a:ext cx="5186553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OMD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26082D96-8E0A-75C0-323D-CCE8AD9EBA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0848"/>
                <a:ext cx="5186553" cy="567068"/>
              </a:xfrm>
              <a:prstGeom prst="rect">
                <a:avLst/>
              </a:prstGeom>
              <a:blipFill>
                <a:blip r:embed="rId8"/>
                <a:stretch>
                  <a:fillRect l="-1880" r="-1880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2A8942AA-3297-0567-AEA0-B36ADFF01186}"/>
              </a:ext>
            </a:extLst>
          </p:cNvPr>
          <p:cNvSpPr txBox="1"/>
          <p:nvPr/>
        </p:nvSpPr>
        <p:spPr>
          <a:xfrm>
            <a:off x="449989" y="4519716"/>
            <a:ext cx="1721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701104B-30B6-9621-B976-7A0005CE7660}"/>
                  </a:ext>
                </a:extLst>
              </p:cNvPr>
              <p:cNvSpPr txBox="1"/>
              <p:nvPr/>
            </p:nvSpPr>
            <p:spPr>
              <a:xfrm>
                <a:off x="449989" y="4999019"/>
                <a:ext cx="3485388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701104B-30B6-9621-B976-7A0005CE76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99019"/>
                <a:ext cx="3485388" cy="567068"/>
              </a:xfrm>
              <a:prstGeom prst="rect">
                <a:avLst/>
              </a:prstGeom>
              <a:blipFill>
                <a:blip r:embed="rId9"/>
                <a:stretch>
                  <a:fillRect l="-2797" r="-2448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yt_shape_14888"/>
              <p:cNvSpPr txBox="1"/>
              <p:nvPr/>
            </p:nvSpPr>
            <p:spPr>
              <a:xfrm>
                <a:off x="537851" y="5509852"/>
                <a:ext cx="2624245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1" name="yt_shape_148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851" y="5509852"/>
                <a:ext cx="2624245" cy="469167"/>
              </a:xfrm>
              <a:prstGeom prst="rect">
                <a:avLst/>
              </a:prstGeom>
              <a:blipFill>
                <a:blip r:embed="rId10"/>
                <a:stretch>
                  <a:fillRect l="-6961" t="-3896" r="-603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8802103-580F-AB57-514C-EB455FA4432D}"/>
                  </a:ext>
                </a:extLst>
              </p:cNvPr>
              <p:cNvSpPr txBox="1"/>
              <p:nvPr/>
            </p:nvSpPr>
            <p:spPr>
              <a:xfrm>
                <a:off x="447840" y="5463046"/>
                <a:ext cx="2778951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8802103-580F-AB57-514C-EB455FA443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840" y="5463046"/>
                <a:ext cx="2778951" cy="558242"/>
              </a:xfrm>
              <a:prstGeom prst="rect">
                <a:avLst/>
              </a:prstGeom>
              <a:blipFill>
                <a:blip r:embed="rId11"/>
                <a:stretch>
                  <a:fillRect l="-3289" r="-3509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890" name="yt_shape_14890"/>
              <p:cNvSpPr txBox="1"/>
              <p:nvPr/>
            </p:nvSpPr>
            <p:spPr>
              <a:xfrm>
                <a:off x="540000" y="1112491"/>
                <a:ext cx="4940455" cy="57878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，延长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的垂直平分线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是等腰三角形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890" name="yt_shape_148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12491"/>
                <a:ext cx="4940455" cy="5787803"/>
              </a:xfrm>
              <a:prstGeom prst="rect">
                <a:avLst/>
              </a:prstGeom>
              <a:blipFill>
                <a:blip r:embed="rId2"/>
                <a:stretch>
                  <a:fillRect l="-3827" t="-842" r="-2840" b="-23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2C677D1-806F-29D9-E72B-BE109AF18257}"/>
              </a:ext>
            </a:extLst>
          </p:cNvPr>
          <p:cNvSpPr txBox="1"/>
          <p:nvPr/>
        </p:nvSpPr>
        <p:spPr>
          <a:xfrm>
            <a:off x="449989" y="1065685"/>
            <a:ext cx="507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，延长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83C91E-D4A3-EEF4-7717-14254F830EEF}"/>
              </a:ext>
            </a:extLst>
          </p:cNvPr>
          <p:cNvSpPr txBox="1"/>
          <p:nvPr/>
        </p:nvSpPr>
        <p:spPr>
          <a:xfrm>
            <a:off x="449989" y="1541173"/>
            <a:ext cx="325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608325-A324-82D9-E40F-C8BBAFE7FE93}"/>
              </a:ext>
            </a:extLst>
          </p:cNvPr>
          <p:cNvSpPr txBox="1"/>
          <p:nvPr/>
        </p:nvSpPr>
        <p:spPr>
          <a:xfrm>
            <a:off x="449989" y="2016661"/>
            <a:ext cx="3455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的垂直平分线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EEEB39-DEEF-0987-CE50-E31047CD3EA8}"/>
              </a:ext>
            </a:extLst>
          </p:cNvPr>
          <p:cNvSpPr txBox="1"/>
          <p:nvPr/>
        </p:nvSpPr>
        <p:spPr>
          <a:xfrm>
            <a:off x="449989" y="2492149"/>
            <a:ext cx="4944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977CA4-0824-F490-5A67-64FB818D5F73}"/>
              </a:ext>
            </a:extLst>
          </p:cNvPr>
          <p:cNvSpPr txBox="1"/>
          <p:nvPr/>
        </p:nvSpPr>
        <p:spPr>
          <a:xfrm>
            <a:off x="449989" y="2967637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83E4D94-7A1A-2EAF-BA7B-ADB9EDFA6F86}"/>
              </a:ext>
            </a:extLst>
          </p:cNvPr>
          <p:cNvSpPr txBox="1"/>
          <p:nvPr/>
        </p:nvSpPr>
        <p:spPr>
          <a:xfrm>
            <a:off x="449989" y="3443125"/>
            <a:ext cx="25680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D89F2F5-ECFF-781C-375E-0CF31E70AA75}"/>
                  </a:ext>
                </a:extLst>
              </p:cNvPr>
              <p:cNvSpPr txBox="1"/>
              <p:nvPr/>
            </p:nvSpPr>
            <p:spPr>
              <a:xfrm>
                <a:off x="449989" y="3918613"/>
                <a:ext cx="188645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D89F2F5-ECFF-781C-375E-0CF31E70A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18613"/>
                <a:ext cx="1886458" cy="646189"/>
              </a:xfrm>
              <a:prstGeom prst="rect">
                <a:avLst/>
              </a:prstGeom>
              <a:blipFill>
                <a:blip r:embed="rId3"/>
                <a:stretch>
                  <a:fillRect l="-5178" r="-5178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491EC19-3DD4-B1F9-6666-79D59BA4A266}"/>
              </a:ext>
            </a:extLst>
          </p:cNvPr>
          <p:cNvSpPr txBox="1"/>
          <p:nvPr/>
        </p:nvSpPr>
        <p:spPr>
          <a:xfrm>
            <a:off x="449989" y="4471190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2576145-51B2-6FFF-2FA3-F4A8C92A9184}"/>
              </a:ext>
            </a:extLst>
          </p:cNvPr>
          <p:cNvSpPr txBox="1"/>
          <p:nvPr/>
        </p:nvSpPr>
        <p:spPr>
          <a:xfrm>
            <a:off x="449989" y="4946678"/>
            <a:ext cx="26029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A2D7D4B-096D-7BB9-B26E-538241E8849F}"/>
              </a:ext>
            </a:extLst>
          </p:cNvPr>
          <p:cNvSpPr txBox="1"/>
          <p:nvPr/>
        </p:nvSpPr>
        <p:spPr>
          <a:xfrm>
            <a:off x="449989" y="5422166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A4232DC-A3C2-E961-B0BC-2BC7550B0A66}"/>
              </a:ext>
            </a:extLst>
          </p:cNvPr>
          <p:cNvSpPr txBox="1"/>
          <p:nvPr/>
        </p:nvSpPr>
        <p:spPr>
          <a:xfrm>
            <a:off x="449989" y="5897654"/>
            <a:ext cx="339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921E107-BF86-F8CB-7347-0F5E9EA1B899}"/>
              </a:ext>
            </a:extLst>
          </p:cNvPr>
          <p:cNvSpPr txBox="1"/>
          <p:nvPr/>
        </p:nvSpPr>
        <p:spPr>
          <a:xfrm>
            <a:off x="449989" y="6373142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4874"/>
          <p:cNvSpPr txBox="1"/>
          <p:nvPr/>
        </p:nvSpPr>
        <p:spPr>
          <a:xfrm>
            <a:off x="540000" y="692696"/>
            <a:ext cx="64007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6" name="yt_image_1487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84245" y="1377683"/>
            <a:ext cx="1513092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yt_image_1487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92344" y="1391962"/>
            <a:ext cx="2124385" cy="212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76" name="yt_shape_14776"/>
          <p:cNvSpPr txBox="1"/>
          <p:nvPr/>
        </p:nvSpPr>
        <p:spPr>
          <a:xfrm>
            <a:off x="540000" y="883518"/>
            <a:ext cx="92140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80" name="yt_table_1478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399670"/>
              </p:ext>
            </p:extLst>
          </p:nvPr>
        </p:nvGraphicFramePr>
        <p:xfrm>
          <a:off x="540000" y="3457568"/>
          <a:ext cx="8084503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1"/>
                  </a:ext>
                </a:extLst>
              </a:tr>
            </a:tbl>
          </a:graphicData>
        </a:graphic>
      </p:graphicFrame>
      <p:grpSp>
        <p:nvGrpSpPr>
          <p:cNvPr id="14777" name="yt_shape_14777_skip" title="H_160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1942" y="1431001"/>
            <a:ext cx="1588352" cy="2036205"/>
            <a:chOff x="0" y="0"/>
            <a:chExt cx="1588352" cy="2036205"/>
          </a:xfrm>
        </p:grpSpPr>
        <p:pic>
          <p:nvPicPr>
            <p:cNvPr id="3" name="yt_image_1477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8352" cy="16402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79" name="yt_shape_14779"/>
            <p:cNvSpPr txBox="1"/>
            <p:nvPr/>
          </p:nvSpPr>
          <p:spPr>
            <a:xfrm>
              <a:off x="260895" y="16762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782" name="yt_shape_14782"/>
          <p:cNvSpPr txBox="1"/>
          <p:nvPr/>
        </p:nvSpPr>
        <p:spPr>
          <a:xfrm>
            <a:off x="540119" y="39080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在同一条直线上，点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外，过这四个点中的任意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个点，能画的圆有（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86" name="yt_table_1478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006873"/>
              </p:ext>
            </p:extLst>
          </p:nvPr>
        </p:nvGraphicFramePr>
        <p:xfrm>
          <a:off x="540000" y="6049856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2"/>
                  </a:ext>
                </a:extLst>
              </a:tr>
            </a:tbl>
          </a:graphicData>
        </a:graphic>
      </p:graphicFrame>
      <p:grpSp>
        <p:nvGrpSpPr>
          <p:cNvPr id="14783" name="yt_shape_14783_skip" title="H_90.7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0106" y="4788138"/>
            <a:ext cx="1712023" cy="1152666"/>
            <a:chOff x="0" y="0"/>
            <a:chExt cx="1712023" cy="1152666"/>
          </a:xfrm>
        </p:grpSpPr>
        <p:pic>
          <p:nvPicPr>
            <p:cNvPr id="2" name="yt_image_1478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12023" cy="7566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85" name="yt_shape_14785"/>
            <p:cNvSpPr txBox="1"/>
            <p:nvPr/>
          </p:nvSpPr>
          <p:spPr>
            <a:xfrm>
              <a:off x="322730" y="7926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EB8D5BDC-3241-A0B3-3726-EEAB6D2BC55C}"/>
              </a:ext>
            </a:extLst>
          </p:cNvPr>
          <p:cNvSpPr txBox="1"/>
          <p:nvPr/>
        </p:nvSpPr>
        <p:spPr>
          <a:xfrm>
            <a:off x="8897076" y="8367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272758-CB35-4804-14E6-7ADE8E3A55B6}"/>
              </a:ext>
            </a:extLst>
          </p:cNvPr>
          <p:cNvSpPr txBox="1"/>
          <p:nvPr/>
        </p:nvSpPr>
        <p:spPr>
          <a:xfrm>
            <a:off x="3040908" y="43366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8" name="yt_shape_14788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92" name="yt_table_1479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261510"/>
              </p:ext>
            </p:extLst>
          </p:nvPr>
        </p:nvGraphicFramePr>
        <p:xfrm>
          <a:off x="540000" y="3977362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D.53°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3"/>
                  </a:ext>
                </a:extLst>
              </a:tr>
            </a:tbl>
          </a:graphicData>
        </a:graphic>
      </p:graphicFrame>
      <p:grpSp>
        <p:nvGrpSpPr>
          <p:cNvPr id="14789" name="yt_shape_14789_skip" title="H_159.4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6455" y="1817367"/>
            <a:ext cx="1899325" cy="2024775"/>
            <a:chOff x="0" y="0"/>
            <a:chExt cx="1899325" cy="2024775"/>
          </a:xfrm>
        </p:grpSpPr>
        <p:pic>
          <p:nvPicPr>
            <p:cNvPr id="2" name="yt_image_1478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9325" cy="1628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91" name="yt_shape_14791"/>
            <p:cNvSpPr txBox="1"/>
            <p:nvPr/>
          </p:nvSpPr>
          <p:spPr>
            <a:xfrm>
              <a:off x="416381" y="166477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90C979E-159F-6239-5637-F840C1187686}"/>
              </a:ext>
            </a:extLst>
          </p:cNvPr>
          <p:cNvSpPr txBox="1"/>
          <p:nvPr/>
        </p:nvSpPr>
        <p:spPr>
          <a:xfrm>
            <a:off x="4382346" y="133740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4" name="yt_shape_14794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98" name="yt_table_1479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667395"/>
              </p:ext>
            </p:extLst>
          </p:nvPr>
        </p:nvGraphicFramePr>
        <p:xfrm>
          <a:off x="540000" y="3601584"/>
          <a:ext cx="83813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676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677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  <a:gridCol w="1404938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4"/>
                  </a:ext>
                </a:extLst>
              </a:tr>
            </a:tbl>
          </a:graphicData>
        </a:graphic>
      </p:graphicFrame>
      <p:grpSp>
        <p:nvGrpSpPr>
          <p:cNvPr id="14795" name="yt_shape_14795_skip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4885" y="1761879"/>
            <a:ext cx="1442466" cy="1838466"/>
            <a:chOff x="0" y="0"/>
            <a:chExt cx="1442466" cy="1838466"/>
          </a:xfrm>
        </p:grpSpPr>
        <p:pic>
          <p:nvPicPr>
            <p:cNvPr id="2" name="yt_image_1479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42466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97" name="yt_shape_14797"/>
            <p:cNvSpPr txBox="1"/>
            <p:nvPr/>
          </p:nvSpPr>
          <p:spPr>
            <a:xfrm>
              <a:off x="187952" y="14784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800" name="yt_shape_14800"/>
          <p:cNvSpPr txBox="1"/>
          <p:nvPr/>
        </p:nvSpPr>
        <p:spPr>
          <a:xfrm>
            <a:off x="540119" y="40239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上的两点，且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，则下列结论不一定成立的是（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802" name="yt_table_1480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153946"/>
              </p:ext>
            </p:extLst>
          </p:nvPr>
        </p:nvGraphicFramePr>
        <p:xfrm>
          <a:off x="540000" y="4869160"/>
          <a:ext cx="2944813" cy="1901952"/>
        </p:xfrm>
        <a:graphic>
          <a:graphicData uri="http://schemas.openxmlformats.org/drawingml/2006/table">
            <a:tbl>
              <a:tblPr/>
              <a:tblGrid>
                <a:gridCol w="2944813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CEF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≌△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BED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AF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"/>
                  </a:ext>
                </a:extLst>
              </a:tr>
            </a:tbl>
          </a:graphicData>
        </a:graphic>
      </p:graphicFrame>
      <p:pic>
        <p:nvPicPr>
          <p:cNvPr id="14801" name="yt_image_14801_skip" title="H_105.3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1005" y="4983432"/>
            <a:ext cx="1578826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4F7C5CE-3546-D1E8-471C-BEBADCD6D78B}"/>
              </a:ext>
            </a:extLst>
          </p:cNvPr>
          <p:cNvSpPr txBox="1"/>
          <p:nvPr/>
        </p:nvSpPr>
        <p:spPr>
          <a:xfrm>
            <a:off x="5058621" y="12653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721904-D584-6134-49FB-C412ECAC717E}"/>
              </a:ext>
            </a:extLst>
          </p:cNvPr>
          <p:cNvSpPr txBox="1"/>
          <p:nvPr/>
        </p:nvSpPr>
        <p:spPr>
          <a:xfrm>
            <a:off x="7189046" y="445267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4" name="yt_shape_14804"/>
          <p:cNvSpPr txBox="1"/>
          <p:nvPr/>
        </p:nvSpPr>
        <p:spPr>
          <a:xfrm>
            <a:off x="540000" y="836712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805" name="yt_shape_14805"/>
          <p:cNvSpPr txBox="1"/>
          <p:nvPr/>
        </p:nvSpPr>
        <p:spPr>
          <a:xfrm>
            <a:off x="540119" y="13160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809" name="yt_shape_14809"/>
          <p:cNvSpPr txBox="1"/>
          <p:nvPr/>
        </p:nvSpPr>
        <p:spPr>
          <a:xfrm>
            <a:off x="540000" y="380113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06" name="yt_shape_14806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4190" y="2060848"/>
            <a:ext cx="1503619" cy="1689876"/>
            <a:chOff x="0" y="0"/>
            <a:chExt cx="1503619" cy="1689876"/>
          </a:xfrm>
        </p:grpSpPr>
        <p:pic>
          <p:nvPicPr>
            <p:cNvPr id="2" name="yt_image_1480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3619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08" name="yt_shape_14808"/>
            <p:cNvSpPr txBox="1"/>
            <p:nvPr/>
          </p:nvSpPr>
          <p:spPr>
            <a:xfrm>
              <a:off x="218528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2215DC7-3D7F-15BB-22A6-5346B0FF4AC1}"/>
              </a:ext>
            </a:extLst>
          </p:cNvPr>
          <p:cNvSpPr txBox="1"/>
          <p:nvPr/>
        </p:nvSpPr>
        <p:spPr>
          <a:xfrm>
            <a:off x="1059708" y="1744697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4810"/>
          <p:cNvSpPr txBox="1"/>
          <p:nvPr/>
        </p:nvSpPr>
        <p:spPr>
          <a:xfrm>
            <a:off x="540000" y="37853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，并且分别与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pSp>
        <p:nvGrpSpPr>
          <p:cNvPr id="10" name="yt_shape_14811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2122" y="4897118"/>
            <a:ext cx="1627516" cy="1712736"/>
            <a:chOff x="0" y="0"/>
            <a:chExt cx="1627516" cy="1712736"/>
          </a:xfrm>
        </p:grpSpPr>
        <p:pic>
          <p:nvPicPr>
            <p:cNvPr id="11" name="yt_image_14811">
              <a:extLst>
                <a:ext uri="">
  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7516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4813"/>
            <p:cNvSpPr txBox="1"/>
            <p:nvPr/>
          </p:nvSpPr>
          <p:spPr>
            <a:xfrm>
              <a:off x="280477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1A6F4C26-A4FF-D063-3B79-383121E6D675}"/>
              </a:ext>
            </a:extLst>
          </p:cNvPr>
          <p:cNvSpPr txBox="1"/>
          <p:nvPr/>
        </p:nvSpPr>
        <p:spPr>
          <a:xfrm>
            <a:off x="10205177" y="4214001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4" name="yt_shape_14814"/>
          <p:cNvSpPr txBox="1"/>
          <p:nvPr/>
        </p:nvSpPr>
        <p:spPr>
          <a:xfrm>
            <a:off x="623392" y="5352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sp>
        <p:nvSpPr>
          <p:cNvPr id="14815" name="yt_shape_14815"/>
          <p:cNvSpPr txBox="1"/>
          <p:nvPr/>
        </p:nvSpPr>
        <p:spPr>
          <a:xfrm>
            <a:off x="623392" y="722233"/>
            <a:ext cx="91563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时，应假设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816" name="yt_shape_14816"/>
          <p:cNvSpPr txBox="1"/>
          <p:nvPr/>
        </p:nvSpPr>
        <p:spPr>
          <a:xfrm>
            <a:off x="623392" y="1201536"/>
            <a:ext cx="10432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所对的圆周角的度数为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42°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138°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817" name="yt_shape_14817"/>
              <p:cNvSpPr txBox="1"/>
              <p:nvPr/>
            </p:nvSpPr>
            <p:spPr>
              <a:xfrm>
                <a:off x="623511" y="1680839"/>
                <a:ext cx="11111999" cy="9677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（芜湖市模拟）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在半圆上，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130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817" name="yt_shape_148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511" y="1680839"/>
                <a:ext cx="11111999" cy="967765"/>
              </a:xfrm>
              <a:prstGeom prst="rect">
                <a:avLst/>
              </a:prstGeom>
              <a:blipFill>
                <a:blip r:embed="rId2"/>
                <a:stretch>
                  <a:fillRect l="-1646" t="-5696" b="-18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0719B36-D1C9-8120-0E96-D3729C192161}"/>
              </a:ext>
            </a:extLst>
          </p:cNvPr>
          <p:cNvSpPr txBox="1"/>
          <p:nvPr/>
        </p:nvSpPr>
        <p:spPr>
          <a:xfrm>
            <a:off x="8610581" y="67542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9B5308-36A3-D35C-1663-7588C0F01B28}"/>
              </a:ext>
            </a:extLst>
          </p:cNvPr>
          <p:cNvSpPr txBox="1"/>
          <p:nvPr/>
        </p:nvSpPr>
        <p:spPr>
          <a:xfrm>
            <a:off x="9172365" y="1154730"/>
            <a:ext cx="1491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138°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865227-5179-153E-752F-36174140FE6F}"/>
              </a:ext>
            </a:extLst>
          </p:cNvPr>
          <p:cNvSpPr txBox="1"/>
          <p:nvPr/>
        </p:nvSpPr>
        <p:spPr>
          <a:xfrm>
            <a:off x="6535076" y="2109521"/>
            <a:ext cx="637285" cy="5765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130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4" name="yt_shape_14819" title="H_114.07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7392" y="2636912"/>
            <a:ext cx="1546326" cy="1448703"/>
            <a:chOff x="0" y="0"/>
            <a:chExt cx="1546326" cy="1448703"/>
          </a:xfrm>
        </p:grpSpPr>
        <p:pic>
          <p:nvPicPr>
            <p:cNvPr id="15" name="yt_image_1481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46326" cy="1052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yt_shape_14821"/>
            <p:cNvSpPr txBox="1"/>
            <p:nvPr/>
          </p:nvSpPr>
          <p:spPr>
            <a:xfrm>
              <a:off x="163699" y="108870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yt_shape_14823"/>
              <p:cNvSpPr txBox="1"/>
              <p:nvPr/>
            </p:nvSpPr>
            <p:spPr>
              <a:xfrm>
                <a:off x="623392" y="4119960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>
          <p:sp>
            <p:nvSpPr>
              <p:cNvPr id="17" name="yt_shape_148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4119960"/>
                <a:ext cx="11111999" cy="949299"/>
              </a:xfrm>
              <a:prstGeom prst="rect">
                <a:avLst/>
              </a:prstGeom>
              <a:blipFill>
                <a:blip r:embed="rId4"/>
                <a:stretch>
                  <a:fillRect l="-1646" t="-5769" r="-439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yt_shape_14828"/>
          <p:cNvSpPr txBox="1"/>
          <p:nvPr/>
        </p:nvSpPr>
        <p:spPr>
          <a:xfrm>
            <a:off x="623273" y="696524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9" name="yt_shape_14825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4337" y="5128072"/>
            <a:ext cx="1649871" cy="1685304"/>
            <a:chOff x="0" y="0"/>
            <a:chExt cx="1649871" cy="1685304"/>
          </a:xfrm>
        </p:grpSpPr>
        <p:pic>
          <p:nvPicPr>
            <p:cNvPr id="20" name="yt_image_1482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649871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yt_shape_14827"/>
            <p:cNvSpPr txBox="1"/>
            <p:nvPr/>
          </p:nvSpPr>
          <p:spPr>
            <a:xfrm>
              <a:off x="215471" y="13253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1A3C2A3B-81BD-873F-D7B0-6381C92DB778}"/>
                  </a:ext>
                </a:extLst>
              </p:cNvPr>
              <p:cNvSpPr txBox="1"/>
              <p:nvPr/>
            </p:nvSpPr>
            <p:spPr>
              <a:xfrm>
                <a:off x="6989744" y="4467692"/>
                <a:ext cx="548512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1A3C2A3B-81BD-873F-D7B0-6381C92DB7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9744" y="4467692"/>
                <a:ext cx="548512" cy="558242"/>
              </a:xfrm>
              <a:prstGeom prst="rect">
                <a:avLst/>
              </a:prstGeom>
              <a:blipFill>
                <a:blip r:embed="rId6"/>
                <a:stretch>
                  <a:fillRect l="-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2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9" name="yt_shape_14829"/>
          <p:cNvSpPr txBox="1"/>
          <p:nvPr/>
        </p:nvSpPr>
        <p:spPr>
          <a:xfrm>
            <a:off x="540000" y="90373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830" name="yt_shape_14830"/>
          <p:cNvSpPr txBox="1"/>
          <p:nvPr/>
        </p:nvSpPr>
        <p:spPr>
          <a:xfrm>
            <a:off x="540119" y="138303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分）如图，某小区一地下圆形管道破裂，修理人员准备更换一段新管道，污水水面宽度为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，水面到管道顶部的距离为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，则修理人员应准备内径为多大的管道？</a:t>
            </a:r>
          </a:p>
        </p:txBody>
      </p:sp>
      <p:pic>
        <p:nvPicPr>
          <p:cNvPr id="14831" name="yt_image_148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9890" y="2974963"/>
            <a:ext cx="1732219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33" name="yt_shape_14833"/>
          <p:cNvSpPr txBox="1"/>
          <p:nvPr/>
        </p:nvSpPr>
        <p:spPr>
          <a:xfrm>
            <a:off x="540000" y="4446186"/>
            <a:ext cx="335027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解：设管道半径为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834" name="yt_shape_14834"/>
          <p:cNvSpPr txBox="1"/>
          <p:nvPr/>
        </p:nvSpPr>
        <p:spPr>
          <a:xfrm>
            <a:off x="540000" y="5405621"/>
            <a:ext cx="399147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应准备内径为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的管道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36FB0DB-CBAF-9668-2DB2-6E4F33929CC6}"/>
              </a:ext>
            </a:extLst>
          </p:cNvPr>
          <p:cNvSpPr txBox="1"/>
          <p:nvPr/>
        </p:nvSpPr>
        <p:spPr>
          <a:xfrm>
            <a:off x="449989" y="4399380"/>
            <a:ext cx="3429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解：设管道半径为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A5A1FD-5B4E-3455-0C1B-D0E90CB4727D}"/>
              </a:ext>
            </a:extLst>
          </p:cNvPr>
          <p:cNvSpPr txBox="1"/>
          <p:nvPr/>
        </p:nvSpPr>
        <p:spPr>
          <a:xfrm>
            <a:off x="449989" y="4874868"/>
            <a:ext cx="3497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9BC55A-FBED-B9B4-46B9-744A1EE8C81B}"/>
              </a:ext>
            </a:extLst>
          </p:cNvPr>
          <p:cNvSpPr txBox="1"/>
          <p:nvPr/>
        </p:nvSpPr>
        <p:spPr>
          <a:xfrm>
            <a:off x="449989" y="5358815"/>
            <a:ext cx="183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67B388-CB6A-9E12-F569-D03C685598E4}"/>
              </a:ext>
            </a:extLst>
          </p:cNvPr>
          <p:cNvSpPr txBox="1"/>
          <p:nvPr/>
        </p:nvSpPr>
        <p:spPr>
          <a:xfrm>
            <a:off x="449989" y="5834303"/>
            <a:ext cx="4132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应准备内径为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的管道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5" name="yt_shape_14835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中两条不平行弦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836" name="yt_image_148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0413" y="1548352"/>
            <a:ext cx="1607643" cy="1549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838"/>
          <p:cNvSpPr txBox="1"/>
          <p:nvPr/>
        </p:nvSpPr>
        <p:spPr>
          <a:xfrm>
            <a:off x="540000" y="900000"/>
            <a:ext cx="28309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4840"/>
          <p:cNvSpPr txBox="1"/>
          <p:nvPr/>
        </p:nvSpPr>
        <p:spPr>
          <a:xfrm>
            <a:off x="5287131" y="1531667"/>
            <a:ext cx="1212768" cy="113460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00" b="0" i="0" u="none" spc="-6300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  <a:cs typeface="宋体" pitchFamily="63"/>
              </a:rPr>
              <a:t> </a:t>
            </a:r>
            <a:r>
              <a:rPr lang="en-US" altLang="zh-CN" sz="6300" b="0" i="0" u="none" spc="7882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  <a:cs typeface="宋体" pitchFamily="6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48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7863" y="1756857"/>
            <a:ext cx="1200821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4842"/>
          <p:cNvSpPr txBox="1"/>
          <p:nvPr/>
        </p:nvSpPr>
        <p:spPr>
          <a:xfrm>
            <a:off x="540000" y="2842906"/>
            <a:ext cx="61042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分别为弦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4843"/>
          <p:cNvSpPr txBox="1"/>
          <p:nvPr/>
        </p:nvSpPr>
        <p:spPr>
          <a:xfrm>
            <a:off x="540000" y="3322209"/>
            <a:ext cx="30184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4844"/>
          <p:cNvSpPr txBox="1"/>
          <p:nvPr/>
        </p:nvSpPr>
        <p:spPr>
          <a:xfrm>
            <a:off x="540000" y="3801512"/>
            <a:ext cx="17264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4845"/>
          <p:cNvSpPr txBox="1"/>
          <p:nvPr/>
        </p:nvSpPr>
        <p:spPr>
          <a:xfrm>
            <a:off x="540000" y="4280815"/>
            <a:ext cx="15997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4846"/>
          <p:cNvSpPr txBox="1"/>
          <p:nvPr/>
        </p:nvSpPr>
        <p:spPr>
          <a:xfrm>
            <a:off x="540000" y="4760118"/>
            <a:ext cx="26770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4847"/>
          <p:cNvSpPr txBox="1"/>
          <p:nvPr/>
        </p:nvSpPr>
        <p:spPr>
          <a:xfrm>
            <a:off x="540000" y="5239421"/>
            <a:ext cx="36115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4848"/>
          <p:cNvSpPr txBox="1"/>
          <p:nvPr/>
        </p:nvSpPr>
        <p:spPr>
          <a:xfrm>
            <a:off x="540000" y="5718724"/>
            <a:ext cx="33214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4849"/>
          <p:cNvSpPr txBox="1"/>
          <p:nvPr/>
        </p:nvSpPr>
        <p:spPr>
          <a:xfrm>
            <a:off x="540000" y="6198027"/>
            <a:ext cx="26241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D3F540E-028F-3F19-1C10-C0034775AE08}"/>
              </a:ext>
            </a:extLst>
          </p:cNvPr>
          <p:cNvSpPr txBox="1"/>
          <p:nvPr/>
        </p:nvSpPr>
        <p:spPr>
          <a:xfrm>
            <a:off x="504149" y="1687338"/>
            <a:ext cx="2983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20A2C98-54F9-154F-CF0B-150A8AB682E6}"/>
              </a:ext>
            </a:extLst>
          </p:cNvPr>
          <p:cNvSpPr txBox="1"/>
          <p:nvPr/>
        </p:nvSpPr>
        <p:spPr>
          <a:xfrm>
            <a:off x="449989" y="2796100"/>
            <a:ext cx="622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为圆心，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分别为弦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F0E677B-DD34-A97F-4BF9-F33FCCE33674}"/>
              </a:ext>
            </a:extLst>
          </p:cNvPr>
          <p:cNvSpPr txBox="1"/>
          <p:nvPr/>
        </p:nvSpPr>
        <p:spPr>
          <a:xfrm>
            <a:off x="449989" y="3275403"/>
            <a:ext cx="3169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A3B5392-2FE6-A574-4D2C-6F7DD293F68F}"/>
              </a:ext>
            </a:extLst>
          </p:cNvPr>
          <p:cNvSpPr txBox="1"/>
          <p:nvPr/>
        </p:nvSpPr>
        <p:spPr>
          <a:xfrm>
            <a:off x="449989" y="3754706"/>
            <a:ext cx="188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3D9E88B-3D3A-D94E-5C67-7E811C753AED}"/>
              </a:ext>
            </a:extLst>
          </p:cNvPr>
          <p:cNvSpPr txBox="1"/>
          <p:nvPr/>
        </p:nvSpPr>
        <p:spPr>
          <a:xfrm>
            <a:off x="449989" y="4234009"/>
            <a:ext cx="1764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05FC943-7AD3-2E18-26A2-FA40972FBEFA}"/>
              </a:ext>
            </a:extLst>
          </p:cNvPr>
          <p:cNvSpPr txBox="1"/>
          <p:nvPr/>
        </p:nvSpPr>
        <p:spPr>
          <a:xfrm>
            <a:off x="449989" y="4713312"/>
            <a:ext cx="2831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CB1B3DB-E788-7E5E-234B-B7E3E1E32C00}"/>
              </a:ext>
            </a:extLst>
          </p:cNvPr>
          <p:cNvSpPr txBox="1"/>
          <p:nvPr/>
        </p:nvSpPr>
        <p:spPr>
          <a:xfrm>
            <a:off x="449989" y="5192615"/>
            <a:ext cx="3756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3AEA976-9EA1-5FF3-57C1-208EB63420A4}"/>
              </a:ext>
            </a:extLst>
          </p:cNvPr>
          <p:cNvSpPr txBox="1"/>
          <p:nvPr/>
        </p:nvSpPr>
        <p:spPr>
          <a:xfrm>
            <a:off x="449989" y="5671919"/>
            <a:ext cx="3469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EB6CCA4-D9D5-AAAD-04DC-666E72329228}"/>
              </a:ext>
            </a:extLst>
          </p:cNvPr>
          <p:cNvSpPr txBox="1"/>
          <p:nvPr/>
        </p:nvSpPr>
        <p:spPr>
          <a:xfrm>
            <a:off x="449989" y="6151221"/>
            <a:ext cx="2778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CNM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850" name="yt_shape_14850"/>
              <p:cNvSpPr txBox="1"/>
              <p:nvPr/>
            </p:nvSpPr>
            <p:spPr>
              <a:xfrm>
                <a:off x="540119" y="836712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分）如图，圆内接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的弦与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850" name="yt_shape_148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55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52" name="yt_image_1485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0416" y="1814404"/>
            <a:ext cx="1645920" cy="1749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854"/>
          <p:cNvSpPr txBox="1"/>
          <p:nvPr/>
        </p:nvSpPr>
        <p:spPr>
          <a:xfrm>
            <a:off x="540000" y="900000"/>
            <a:ext cx="26914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4856"/>
          <p:cNvSpPr txBox="1"/>
          <p:nvPr/>
        </p:nvSpPr>
        <p:spPr>
          <a:xfrm>
            <a:off x="5107172" y="1531667"/>
            <a:ext cx="1577932" cy="153984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550" b="0" i="0" u="none" spc="-855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en-US" altLang="zh-CN" sz="8550" b="0" i="0" u="none" spc="10167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485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50800" y="1864862"/>
            <a:ext cx="1560740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4858"/>
          <p:cNvSpPr txBox="1"/>
          <p:nvPr/>
        </p:nvSpPr>
        <p:spPr>
          <a:xfrm>
            <a:off x="540000" y="2251670"/>
            <a:ext cx="16911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859"/>
              <p:cNvSpPr txBox="1"/>
              <p:nvPr/>
            </p:nvSpPr>
            <p:spPr>
              <a:xfrm>
                <a:off x="540000" y="2730973"/>
                <a:ext cx="1491755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48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30973"/>
                <a:ext cx="1491755" cy="490006"/>
              </a:xfrm>
              <a:prstGeom prst="rect">
                <a:avLst/>
              </a:prstGeom>
              <a:blipFill>
                <a:blip r:embed="rId5"/>
                <a:stretch>
                  <a:fillRect l="-12705" r="-11885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4861"/>
          <p:cNvSpPr txBox="1"/>
          <p:nvPr/>
        </p:nvSpPr>
        <p:spPr>
          <a:xfrm>
            <a:off x="540000" y="3187774"/>
            <a:ext cx="24686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4862"/>
          <p:cNvSpPr txBox="1"/>
          <p:nvPr/>
        </p:nvSpPr>
        <p:spPr>
          <a:xfrm>
            <a:off x="540000" y="3667077"/>
            <a:ext cx="26994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4863"/>
          <p:cNvSpPr txBox="1"/>
          <p:nvPr/>
        </p:nvSpPr>
        <p:spPr>
          <a:xfrm>
            <a:off x="540000" y="4146380"/>
            <a:ext cx="26994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4864"/>
              <p:cNvSpPr txBox="1"/>
              <p:nvPr/>
            </p:nvSpPr>
            <p:spPr>
              <a:xfrm>
                <a:off x="540000" y="4625683"/>
                <a:ext cx="1314719" cy="642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48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25683"/>
                <a:ext cx="1314719" cy="642355"/>
              </a:xfrm>
              <a:prstGeom prst="rect">
                <a:avLst/>
              </a:prstGeom>
              <a:blipFill>
                <a:blip r:embed="rId6"/>
                <a:stretch>
                  <a:fillRect l="-14419" r="-1348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4866"/>
          <p:cNvSpPr txBox="1"/>
          <p:nvPr/>
        </p:nvSpPr>
        <p:spPr>
          <a:xfrm>
            <a:off x="540000" y="5318826"/>
            <a:ext cx="16911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8DE4352-FECD-9AFB-6671-E35C1C2CEAF1}"/>
              </a:ext>
            </a:extLst>
          </p:cNvPr>
          <p:cNvSpPr txBox="1"/>
          <p:nvPr/>
        </p:nvSpPr>
        <p:spPr>
          <a:xfrm>
            <a:off x="449989" y="1742390"/>
            <a:ext cx="2845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1F3EBAB-060C-60AD-F890-B245E0444093}"/>
              </a:ext>
            </a:extLst>
          </p:cNvPr>
          <p:cNvSpPr txBox="1"/>
          <p:nvPr/>
        </p:nvSpPr>
        <p:spPr>
          <a:xfrm>
            <a:off x="449989" y="2204864"/>
            <a:ext cx="1854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91470CF-280D-1C3A-2B7E-FA8A43093B25}"/>
                  </a:ext>
                </a:extLst>
              </p:cNvPr>
              <p:cNvSpPr txBox="1"/>
              <p:nvPr/>
            </p:nvSpPr>
            <p:spPr>
              <a:xfrm>
                <a:off x="449989" y="2684167"/>
                <a:ext cx="1657414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91470CF-280D-1C3A-2B7E-FA8A43093B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84167"/>
                <a:ext cx="1657414" cy="578879"/>
              </a:xfrm>
              <a:prstGeom prst="rect">
                <a:avLst/>
              </a:prstGeom>
              <a:blipFill>
                <a:blip r:embed="rId7"/>
                <a:stretch>
                  <a:fillRect l="-5882" r="-5882" b="-18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8EE0052E-B1A0-87F1-04A4-544291EB5DEC}"/>
              </a:ext>
            </a:extLst>
          </p:cNvPr>
          <p:cNvSpPr txBox="1"/>
          <p:nvPr/>
        </p:nvSpPr>
        <p:spPr>
          <a:xfrm>
            <a:off x="449989" y="3140968"/>
            <a:ext cx="2624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BE42C49-0601-EE3A-C57A-3635A4217FB4}"/>
              </a:ext>
            </a:extLst>
          </p:cNvPr>
          <p:cNvSpPr txBox="1"/>
          <p:nvPr/>
        </p:nvSpPr>
        <p:spPr>
          <a:xfrm>
            <a:off x="449989" y="3620271"/>
            <a:ext cx="2853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DC168E9-15EA-A1FE-6C30-6A0701BE3E3D}"/>
              </a:ext>
            </a:extLst>
          </p:cNvPr>
          <p:cNvSpPr txBox="1"/>
          <p:nvPr/>
        </p:nvSpPr>
        <p:spPr>
          <a:xfrm>
            <a:off x="449989" y="4099574"/>
            <a:ext cx="2853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2EB7271F-9AB7-DD1B-8396-27D9CB52AA16}"/>
                  </a:ext>
                </a:extLst>
              </p:cNvPr>
              <p:cNvSpPr txBox="1"/>
              <p:nvPr/>
            </p:nvSpPr>
            <p:spPr>
              <a:xfrm>
                <a:off x="449989" y="4578877"/>
                <a:ext cx="1482091" cy="729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2EB7271F-9AB7-DD1B-8396-27D9CB52AA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78877"/>
                <a:ext cx="1482091" cy="729755"/>
              </a:xfrm>
              <a:prstGeom prst="rect">
                <a:avLst/>
              </a:prstGeom>
              <a:blipFill>
                <a:blip r:embed="rId8"/>
                <a:stretch>
                  <a:fillRect l="-6584" r="-6584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0">
            <a:extLst>
              <a:ext uri="{FF2B5EF4-FFF2-40B4-BE49-F238E27FC236}">
                <a16:creationId xmlns:a16="http://schemas.microsoft.com/office/drawing/2014/main" id="{E5DD201D-7E86-C411-7F33-194E784D3777}"/>
              </a:ext>
            </a:extLst>
          </p:cNvPr>
          <p:cNvSpPr txBox="1"/>
          <p:nvPr/>
        </p:nvSpPr>
        <p:spPr>
          <a:xfrm>
            <a:off x="449989" y="5272020"/>
            <a:ext cx="1854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yt_shape_14867"/>
              <p:cNvSpPr txBox="1"/>
              <p:nvPr/>
            </p:nvSpPr>
            <p:spPr>
              <a:xfrm>
                <a:off x="540000" y="5652034"/>
                <a:ext cx="2450992" cy="11133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2" name="yt_shape_148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52034"/>
                <a:ext cx="2450992" cy="1113318"/>
              </a:xfrm>
              <a:prstGeom prst="rect">
                <a:avLst/>
              </a:prstGeom>
              <a:blipFill>
                <a:blip r:embed="rId9"/>
                <a:stretch>
                  <a:fillRect l="-7711" r="-7214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4C9E9543-BA72-CF69-4AAD-0AD3BBBCE1F7}"/>
                  </a:ext>
                </a:extLst>
              </p:cNvPr>
              <p:cNvSpPr txBox="1"/>
              <p:nvPr/>
            </p:nvSpPr>
            <p:spPr>
              <a:xfrm>
                <a:off x="449989" y="5605228"/>
                <a:ext cx="1710691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4C9E9543-BA72-CF69-4AAD-0AD3BBBCE1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05228"/>
                <a:ext cx="1710691" cy="771792"/>
              </a:xfrm>
              <a:prstGeom prst="rect">
                <a:avLst/>
              </a:prstGeom>
              <a:blipFill>
                <a:blip r:embed="rId10"/>
                <a:stretch>
                  <a:fillRect l="-5714" r="-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文本框 23">
            <a:extLst>
              <a:ext uri="{FF2B5EF4-FFF2-40B4-BE49-F238E27FC236}">
                <a16:creationId xmlns:a16="http://schemas.microsoft.com/office/drawing/2014/main" id="{56CB0602-180C-2B17-C85B-51AE739BFA83}"/>
              </a:ext>
            </a:extLst>
          </p:cNvPr>
          <p:cNvSpPr txBox="1"/>
          <p:nvPr/>
        </p:nvSpPr>
        <p:spPr>
          <a:xfrm>
            <a:off x="449989" y="6283408"/>
            <a:ext cx="2607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3" grpId="0" build="allAtOnce"/>
      <p:bldP spid="2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1555</Words>
  <Application>Microsoft Office PowerPoint</Application>
  <PresentationFormat>宽屏</PresentationFormat>
  <Paragraphs>166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42</cp:revision>
  <dcterms:created xsi:type="dcterms:W3CDTF">2023-05-05T05:33:04Z</dcterms:created>
  <dcterms:modified xsi:type="dcterms:W3CDTF">2023-10-20T19:04:15Z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