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71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77" autoAdjust="0"/>
    <p:restoredTop sz="94660" autoAdjust="0"/>
  </p:normalViewPr>
  <p:slideViewPr>
    <p:cSldViewPr>
      <p:cViewPr varScale="1">
        <p:scale>
          <a:sx n="51" d="100"/>
          <a:sy n="51" d="100"/>
        </p:scale>
        <p:origin x="114" y="2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bin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bin"/><Relationship Id="rId5" Type="http://schemas.openxmlformats.org/officeDocument/2006/relationships/image" Target="../media/image20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4" name="yt_shape_12544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548" name="yt_table_12548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1122878"/>
                  </p:ext>
                </p:extLst>
              </p:nvPr>
            </p:nvGraphicFramePr>
            <p:xfrm>
              <a:off x="540000" y="3261653"/>
              <a:ext cx="11112119" cy="675450"/>
            </p:xfrm>
            <a:graphic>
              <a:graphicData uri="http://schemas.openxmlformats.org/drawingml/2006/table">
                <a:tbl>
                  <a:tblPr/>
                  <a:tblGrid>
                    <a:gridCol w="3057482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3232453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  <a:gridCol w="3232453">
                      <a:extLst>
                        <a:ext uri="{9D8B030D-6E8A-4147-A177-3AD203B41FA5}">
                          <a16:colId xmlns:a16="http://schemas.microsoft.com/office/drawing/2014/main" val="10234"/>
                        </a:ext>
                      </a:extLst>
                    </a:gridCol>
                    <a:gridCol w="1589731">
                      <a:extLst>
                        <a:ext uri="{9D8B030D-6E8A-4147-A177-3AD203B41FA5}">
                          <a16:colId xmlns:a16="http://schemas.microsoft.com/office/drawing/2014/main" val="102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548" name="yt_table_12548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1122878"/>
                  </p:ext>
                </p:extLst>
              </p:nvPr>
            </p:nvGraphicFramePr>
            <p:xfrm>
              <a:off x="540000" y="3261653"/>
              <a:ext cx="11112119" cy="675450"/>
            </p:xfrm>
            <a:graphic>
              <a:graphicData uri="http://schemas.openxmlformats.org/drawingml/2006/table">
                <a:tbl>
                  <a:tblPr/>
                  <a:tblGrid>
                    <a:gridCol w="3057482">
                      <a:extLst>
                        <a:ext uri="{9D8B030D-6E8A-4147-A177-3AD203B41FA5}">
                          <a16:colId xmlns:a16="http://schemas.microsoft.com/office/drawing/2014/main" val="10232"/>
                        </a:ext>
                      </a:extLst>
                    </a:gridCol>
                    <a:gridCol w="3232453">
                      <a:extLst>
                        <a:ext uri="{9D8B030D-6E8A-4147-A177-3AD203B41FA5}">
                          <a16:colId xmlns:a16="http://schemas.microsoft.com/office/drawing/2014/main" val="10233"/>
                        </a:ext>
                      </a:extLst>
                    </a:gridCol>
                    <a:gridCol w="3232453">
                      <a:extLst>
                        <a:ext uri="{9D8B030D-6E8A-4147-A177-3AD203B41FA5}">
                          <a16:colId xmlns:a16="http://schemas.microsoft.com/office/drawing/2014/main" val="10234"/>
                        </a:ext>
                      </a:extLst>
                    </a:gridCol>
                    <a:gridCol w="1589731">
                      <a:extLst>
                        <a:ext uri="{9D8B030D-6E8A-4147-A177-3AD203B41FA5}">
                          <a16:colId xmlns:a16="http://schemas.microsoft.com/office/drawing/2014/main" val="10235"/>
                        </a:ext>
                      </a:extLst>
                    </a:gridCol>
                  </a:tblGrid>
                  <a:tr h="67545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3347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4717" r="-149434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4350" r="-49153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98851" b="-99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545" name="yt_shape_12545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9074" y="1484784"/>
            <a:ext cx="1314088" cy="1789317"/>
            <a:chOff x="0" y="0"/>
            <a:chExt cx="1314088" cy="1789317"/>
          </a:xfrm>
        </p:grpSpPr>
        <p:pic>
          <p:nvPicPr>
            <p:cNvPr id="2" name="yt_image_12545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14088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47" name="yt_shape_12547"/>
            <p:cNvSpPr txBox="1"/>
            <p:nvPr/>
          </p:nvSpPr>
          <p:spPr>
            <a:xfrm>
              <a:off x="123763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ADEFA76-F0CF-DAE5-9697-D1BF56A84966}"/>
              </a:ext>
            </a:extLst>
          </p:cNvPr>
          <p:cNvSpPr txBox="1"/>
          <p:nvPr/>
        </p:nvSpPr>
        <p:spPr>
          <a:xfrm>
            <a:off x="4463308" y="11933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549"/>
              <p:cNvSpPr txBox="1"/>
              <p:nvPr/>
            </p:nvSpPr>
            <p:spPr>
              <a:xfrm>
                <a:off x="540119" y="3937103"/>
                <a:ext cx="11111999" cy="11987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是等腰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的外接圆，点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25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37103"/>
                <a:ext cx="11111999" cy="1198790"/>
              </a:xfrm>
              <a:prstGeom prst="rect">
                <a:avLst/>
              </a:prstGeom>
              <a:blipFill>
                <a:blip r:embed="rId4"/>
                <a:stretch>
                  <a:fillRect l="-1701" t="-9645" r="-274" b="-7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2554"/>
          <p:cNvSpPr txBox="1"/>
          <p:nvPr/>
        </p:nvSpPr>
        <p:spPr>
          <a:xfrm>
            <a:off x="540000" y="722905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2551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7795" y="4941168"/>
            <a:ext cx="1516408" cy="1767600"/>
            <a:chOff x="0" y="0"/>
            <a:chExt cx="1516408" cy="1767600"/>
          </a:xfrm>
        </p:grpSpPr>
        <p:pic>
          <p:nvPicPr>
            <p:cNvPr id="11" name="yt_image_1255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16408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2553"/>
            <p:cNvSpPr txBox="1"/>
            <p:nvPr/>
          </p:nvSpPr>
          <p:spPr>
            <a:xfrm>
              <a:off x="224923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7C742140-8F1F-A650-EF8D-E44BFA7100D4}"/>
              </a:ext>
            </a:extLst>
          </p:cNvPr>
          <p:cNvSpPr txBox="1"/>
          <p:nvPr/>
        </p:nvSpPr>
        <p:spPr>
          <a:xfrm>
            <a:off x="4252171" y="4442874"/>
            <a:ext cx="332485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5" name="yt_shape_12555"/>
          <p:cNvSpPr txBox="1"/>
          <p:nvPr/>
        </p:nvSpPr>
        <p:spPr>
          <a:xfrm>
            <a:off x="540119" y="818128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56" name="yt_image_1255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1177" y="1673351"/>
            <a:ext cx="2200941" cy="184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58" name="yt_shape_12558"/>
          <p:cNvSpPr txBox="1"/>
          <p:nvPr/>
        </p:nvSpPr>
        <p:spPr>
          <a:xfrm>
            <a:off x="540000" y="1556792"/>
            <a:ext cx="3076163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66FCFB-41BF-065D-A93B-ADEB7EF73D1D}"/>
              </a:ext>
            </a:extLst>
          </p:cNvPr>
          <p:cNvSpPr txBox="1"/>
          <p:nvPr/>
        </p:nvSpPr>
        <p:spPr>
          <a:xfrm>
            <a:off x="449989" y="2132856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C9E9D7-0AF1-84D0-8B9B-BAA1C1DC2EB5}"/>
              </a:ext>
            </a:extLst>
          </p:cNvPr>
          <p:cNvSpPr txBox="1"/>
          <p:nvPr/>
        </p:nvSpPr>
        <p:spPr>
          <a:xfrm>
            <a:off x="449989" y="2492896"/>
            <a:ext cx="228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85B881A-0B7C-4CA8-5392-7242B3314A08}"/>
              </a:ext>
            </a:extLst>
          </p:cNvPr>
          <p:cNvSpPr txBox="1"/>
          <p:nvPr/>
        </p:nvSpPr>
        <p:spPr>
          <a:xfrm>
            <a:off x="449989" y="2852936"/>
            <a:ext cx="336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426A88-7AA4-E646-3D63-E1367AE0ED9B}"/>
              </a:ext>
            </a:extLst>
          </p:cNvPr>
          <p:cNvSpPr txBox="1"/>
          <p:nvPr/>
        </p:nvSpPr>
        <p:spPr>
          <a:xfrm>
            <a:off x="3439077" y="2820928"/>
            <a:ext cx="348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AF5157-E025-FF35-C794-98F258870FAB}"/>
              </a:ext>
            </a:extLst>
          </p:cNvPr>
          <p:cNvSpPr txBox="1"/>
          <p:nvPr/>
        </p:nvSpPr>
        <p:spPr>
          <a:xfrm>
            <a:off x="449989" y="3140968"/>
            <a:ext cx="5858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2559">
                <a:extLst>
                  <a:ext uri="{FF2B5EF4-FFF2-40B4-BE49-F238E27FC236}">
                    <a16:creationId xmlns:a16="http://schemas.microsoft.com/office/drawing/2014/main" id="{F9CAAE2F-5C2E-5930-2E17-2AFC8DB0BE3B}"/>
                  </a:ext>
                </a:extLst>
              </p:cNvPr>
              <p:cNvSpPr txBox="1"/>
              <p:nvPr/>
            </p:nvSpPr>
            <p:spPr>
              <a:xfrm>
                <a:off x="540000" y="1772816"/>
                <a:ext cx="518424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zh-CN" sz="100" b="0" i="0" u="none" dirty="0">
                  <a:noFill/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mc:Choice>
        <mc:Fallback>
          <p:sp>
            <p:nvSpPr>
              <p:cNvPr id="10" name="yt_shape_12559">
                <a:extLst>
                  <a:ext uri="{FF2B5EF4-FFF2-40B4-BE49-F238E27FC236}">
                    <a16:creationId xmlns:a16="http://schemas.microsoft.com/office/drawing/2014/main" id="{F9CAAE2F-5C2E-5930-2E17-2AFC8DB0BE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2816"/>
                <a:ext cx="5184240" cy="465577"/>
              </a:xfrm>
              <a:prstGeom prst="rect">
                <a:avLst/>
              </a:prstGeom>
              <a:blipFill>
                <a:blip r:embed="rId3"/>
                <a:stretch>
                  <a:fillRect l="-3647" t="-5263" r="-270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2562"/>
          <p:cNvSpPr txBox="1"/>
          <p:nvPr/>
        </p:nvSpPr>
        <p:spPr>
          <a:xfrm>
            <a:off x="540000" y="2408411"/>
            <a:ext cx="5156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564"/>
          <p:cNvSpPr txBox="1"/>
          <p:nvPr/>
        </p:nvSpPr>
        <p:spPr>
          <a:xfrm>
            <a:off x="5181708" y="3040078"/>
            <a:ext cx="1427378" cy="11976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50" b="0" i="0" u="none" spc="-665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en-US" altLang="zh-CN" sz="6650" b="0" i="0" u="none" spc="9468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" name="yt_image_1256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75168" y="3847121"/>
            <a:ext cx="1411668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2566"/>
          <p:cNvSpPr txBox="1"/>
          <p:nvPr/>
        </p:nvSpPr>
        <p:spPr>
          <a:xfrm>
            <a:off x="540000" y="3835846"/>
            <a:ext cx="1460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12567"/>
              <p:cNvSpPr txBox="1"/>
              <p:nvPr/>
            </p:nvSpPr>
            <p:spPr>
              <a:xfrm>
                <a:off x="540000" y="4104811"/>
                <a:ext cx="573887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" name="yt_shape_125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04811"/>
                <a:ext cx="5738879" cy="638893"/>
              </a:xfrm>
              <a:prstGeom prst="rect">
                <a:avLst/>
              </a:prstGeom>
              <a:blipFill>
                <a:blip r:embed="rId5"/>
                <a:stretch>
                  <a:fillRect l="-3294" r="-255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yt_shape_12569"/>
              <p:cNvSpPr txBox="1"/>
              <p:nvPr/>
            </p:nvSpPr>
            <p:spPr>
              <a:xfrm>
                <a:off x="540000" y="4555926"/>
                <a:ext cx="4557145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易得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6" name="yt_shape_125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55926"/>
                <a:ext cx="4557145" cy="645626"/>
              </a:xfrm>
              <a:prstGeom prst="rect">
                <a:avLst/>
              </a:prstGeom>
              <a:blipFill>
                <a:blip r:embed="rId6"/>
                <a:stretch>
                  <a:fillRect l="-4150" r="-321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yt_shape_12571"/>
          <p:cNvSpPr txBox="1"/>
          <p:nvPr/>
        </p:nvSpPr>
        <p:spPr>
          <a:xfrm>
            <a:off x="540000" y="5034105"/>
            <a:ext cx="2503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8" name="yt_shape_12572"/>
          <p:cNvSpPr txBox="1"/>
          <p:nvPr/>
        </p:nvSpPr>
        <p:spPr>
          <a:xfrm>
            <a:off x="540000" y="5394145"/>
            <a:ext cx="24606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yt_shape_12573"/>
              <p:cNvSpPr txBox="1"/>
              <p:nvPr/>
            </p:nvSpPr>
            <p:spPr>
              <a:xfrm>
                <a:off x="540000" y="5780062"/>
                <a:ext cx="271093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9" name="yt_shape_125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780062"/>
                <a:ext cx="2710935" cy="465577"/>
              </a:xfrm>
              <a:prstGeom prst="rect">
                <a:avLst/>
              </a:prstGeom>
              <a:blipFill>
                <a:blip r:embed="rId7"/>
                <a:stretch>
                  <a:fillRect l="-6982" t="-3896" r="-563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F40BB84D-F5B9-7778-1976-C2A0CBD866B7}"/>
              </a:ext>
            </a:extLst>
          </p:cNvPr>
          <p:cNvSpPr txBox="1"/>
          <p:nvPr/>
        </p:nvSpPr>
        <p:spPr>
          <a:xfrm>
            <a:off x="400354" y="3415073"/>
            <a:ext cx="5287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C390F4C-5418-2E44-A7E9-7873A4D500F4}"/>
              </a:ext>
            </a:extLst>
          </p:cNvPr>
          <p:cNvSpPr txBox="1"/>
          <p:nvPr/>
        </p:nvSpPr>
        <p:spPr>
          <a:xfrm>
            <a:off x="449989" y="3789040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9BCE6840-FEA8-4DF5-9AB6-5A20C2D35FC8}"/>
                  </a:ext>
                </a:extLst>
              </p:cNvPr>
              <p:cNvSpPr txBox="1"/>
              <p:nvPr/>
            </p:nvSpPr>
            <p:spPr>
              <a:xfrm>
                <a:off x="449989" y="4058005"/>
                <a:ext cx="586346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9BCE6840-FEA8-4DF5-9AB6-5A20C2D35F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8005"/>
                <a:ext cx="5863463" cy="726326"/>
              </a:xfrm>
              <a:prstGeom prst="rect">
                <a:avLst/>
              </a:prstGeom>
              <a:blipFill>
                <a:blip r:embed="rId8"/>
                <a:stretch>
                  <a:fillRect l="-1663" r="-187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015D3CB0-81B8-A3D8-4F72-BA8216914BD7}"/>
                  </a:ext>
                </a:extLst>
              </p:cNvPr>
              <p:cNvSpPr txBox="1"/>
              <p:nvPr/>
            </p:nvSpPr>
            <p:spPr>
              <a:xfrm>
                <a:off x="449989" y="4509120"/>
                <a:ext cx="4693158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易得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CBA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015D3CB0-81B8-A3D8-4F72-BA8216914B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09120"/>
                <a:ext cx="4693158" cy="732994"/>
              </a:xfrm>
              <a:prstGeom prst="rect">
                <a:avLst/>
              </a:prstGeom>
              <a:blipFill>
                <a:blip r:embed="rId9"/>
                <a:stretch>
                  <a:fillRect l="-2078" r="-207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文本框 23">
            <a:extLst>
              <a:ext uri="{FF2B5EF4-FFF2-40B4-BE49-F238E27FC236}">
                <a16:creationId xmlns:a16="http://schemas.microsoft.com/office/drawing/2014/main" id="{302C04B1-5723-ABCC-4309-8EAC78035DB0}"/>
              </a:ext>
            </a:extLst>
          </p:cNvPr>
          <p:cNvSpPr txBox="1"/>
          <p:nvPr/>
        </p:nvSpPr>
        <p:spPr>
          <a:xfrm>
            <a:off x="449989" y="4987299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B827DE1-CD67-EBAC-AC95-BBB782D8D6C2}"/>
              </a:ext>
            </a:extLst>
          </p:cNvPr>
          <p:cNvSpPr txBox="1"/>
          <p:nvPr/>
        </p:nvSpPr>
        <p:spPr>
          <a:xfrm>
            <a:off x="449989" y="5347339"/>
            <a:ext cx="2616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AB08A39-064C-77B2-6858-44CB21ACE1CD}"/>
                  </a:ext>
                </a:extLst>
              </p:cNvPr>
              <p:cNvSpPr txBox="1"/>
              <p:nvPr/>
            </p:nvSpPr>
            <p:spPr>
              <a:xfrm>
                <a:off x="449989" y="5733256"/>
                <a:ext cx="286480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AB08A39-064C-77B2-6858-44CB21ACE1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33256"/>
                <a:ext cx="2864802" cy="554686"/>
              </a:xfrm>
              <a:prstGeom prst="rect">
                <a:avLst/>
              </a:prstGeom>
              <a:blipFill>
                <a:blip r:embed="rId10"/>
                <a:stretch>
                  <a:fillRect l="-3404" r="-2979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yt_shape_12575"/>
              <p:cNvSpPr txBox="1"/>
              <p:nvPr/>
            </p:nvSpPr>
            <p:spPr>
              <a:xfrm>
                <a:off x="540000" y="6132903"/>
                <a:ext cx="1250342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7" name="yt_shape_125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132903"/>
                <a:ext cx="1250342" cy="639855"/>
              </a:xfrm>
              <a:prstGeom prst="rect">
                <a:avLst/>
              </a:prstGeom>
              <a:blipFill>
                <a:blip r:embed="rId11"/>
                <a:stretch>
                  <a:fillRect l="-15122" r="-1365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0036EFBD-E144-2C36-4E26-9DEC477C2875}"/>
                  </a:ext>
                </a:extLst>
              </p:cNvPr>
              <p:cNvSpPr txBox="1"/>
              <p:nvPr/>
            </p:nvSpPr>
            <p:spPr>
              <a:xfrm>
                <a:off x="449989" y="6086097"/>
                <a:ext cx="1418337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0036EFBD-E144-2C36-4E26-9DEC477C28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86097"/>
                <a:ext cx="1418337" cy="727279"/>
              </a:xfrm>
              <a:prstGeom prst="rect">
                <a:avLst/>
              </a:prstGeom>
              <a:blipFill>
                <a:blip r:embed="rId12"/>
                <a:stretch>
                  <a:fillRect l="-6897" r="-689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7" name="yt_shape_12577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78" name="yt_image_1257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4813" y="1673351"/>
            <a:ext cx="1837305" cy="169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0" name="yt_shape_12580"/>
          <p:cNvSpPr txBox="1"/>
          <p:nvPr/>
        </p:nvSpPr>
        <p:spPr>
          <a:xfrm>
            <a:off x="540000" y="1700808"/>
            <a:ext cx="30937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581" name="yt_shape_12581"/>
              <p:cNvSpPr txBox="1"/>
              <p:nvPr/>
            </p:nvSpPr>
            <p:spPr>
              <a:xfrm>
                <a:off x="540000" y="2180111"/>
                <a:ext cx="6415346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581" name="yt_shape_125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80111"/>
                <a:ext cx="6415346" cy="469167"/>
              </a:xfrm>
              <a:prstGeom prst="rect">
                <a:avLst/>
              </a:prstGeom>
              <a:blipFill>
                <a:blip r:embed="rId3"/>
                <a:stretch>
                  <a:fillRect l="-2947" t="-3896" r="-190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2CF1E26-6C28-A451-6664-668A31DB94B4}"/>
              </a:ext>
            </a:extLst>
          </p:cNvPr>
          <p:cNvSpPr txBox="1"/>
          <p:nvPr/>
        </p:nvSpPr>
        <p:spPr>
          <a:xfrm>
            <a:off x="6117491" y="2133305"/>
            <a:ext cx="484886" cy="55824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1FDC29-E66B-94A6-D009-382314C9CF17}"/>
              </a:ext>
            </a:extLst>
          </p:cNvPr>
          <p:cNvSpPr txBox="1"/>
          <p:nvPr/>
        </p:nvSpPr>
        <p:spPr>
          <a:xfrm>
            <a:off x="449989" y="2708920"/>
            <a:ext cx="4534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C46298E-AD3F-E5C2-1159-A54E8D5CAFA4}"/>
              </a:ext>
            </a:extLst>
          </p:cNvPr>
          <p:cNvSpPr txBox="1"/>
          <p:nvPr/>
        </p:nvSpPr>
        <p:spPr>
          <a:xfrm>
            <a:off x="449989" y="3184408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79E175-4455-97B7-81EA-00F198A6CAC4}"/>
              </a:ext>
            </a:extLst>
          </p:cNvPr>
          <p:cNvSpPr txBox="1"/>
          <p:nvPr/>
        </p:nvSpPr>
        <p:spPr>
          <a:xfrm>
            <a:off x="2528194" y="3184408"/>
            <a:ext cx="358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8CC116C-5180-407B-76E1-3CDAF55B7852}"/>
              </a:ext>
            </a:extLst>
          </p:cNvPr>
          <p:cNvSpPr txBox="1"/>
          <p:nvPr/>
        </p:nvSpPr>
        <p:spPr>
          <a:xfrm>
            <a:off x="449989" y="3628542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769728A-89A1-AE13-B235-1852EA4B8C07}"/>
              </a:ext>
            </a:extLst>
          </p:cNvPr>
          <p:cNvSpPr txBox="1"/>
          <p:nvPr/>
        </p:nvSpPr>
        <p:spPr>
          <a:xfrm>
            <a:off x="3002611" y="3646794"/>
            <a:ext cx="337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94ADE8D-65F8-9F34-AEBD-F0D7A14B1B12}"/>
              </a:ext>
            </a:extLst>
          </p:cNvPr>
          <p:cNvSpPr txBox="1"/>
          <p:nvPr/>
        </p:nvSpPr>
        <p:spPr>
          <a:xfrm>
            <a:off x="449989" y="4060590"/>
            <a:ext cx="2893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029F6D2-3B93-0E76-ED24-DB877D731A70}"/>
              </a:ext>
            </a:extLst>
          </p:cNvPr>
          <p:cNvSpPr txBox="1"/>
          <p:nvPr/>
        </p:nvSpPr>
        <p:spPr>
          <a:xfrm>
            <a:off x="449989" y="4536078"/>
            <a:ext cx="4110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E5EC399-7D58-7F45-3F87-B542A1A97A4D}"/>
              </a:ext>
            </a:extLst>
          </p:cNvPr>
          <p:cNvSpPr txBox="1"/>
          <p:nvPr/>
        </p:nvSpPr>
        <p:spPr>
          <a:xfrm>
            <a:off x="4320830" y="4536078"/>
            <a:ext cx="3020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D995414-FDD4-3C90-DCFE-3FDD2DDDC476}"/>
              </a:ext>
            </a:extLst>
          </p:cNvPr>
          <p:cNvSpPr txBox="1"/>
          <p:nvPr/>
        </p:nvSpPr>
        <p:spPr>
          <a:xfrm>
            <a:off x="449989" y="4996694"/>
            <a:ext cx="2955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6E0529F-9764-85B7-EA79-F34FDE529814}"/>
              </a:ext>
            </a:extLst>
          </p:cNvPr>
          <p:cNvSpPr txBox="1"/>
          <p:nvPr/>
        </p:nvSpPr>
        <p:spPr>
          <a:xfrm>
            <a:off x="449989" y="5472182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9035FD1-2652-2B73-4C43-B71437ECCD57}"/>
              </a:ext>
            </a:extLst>
          </p:cNvPr>
          <p:cNvSpPr txBox="1"/>
          <p:nvPr/>
        </p:nvSpPr>
        <p:spPr>
          <a:xfrm>
            <a:off x="3008367" y="5472182"/>
            <a:ext cx="251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2D2CBBF-7709-D55C-2A2C-D85748CBA5B5}"/>
              </a:ext>
            </a:extLst>
          </p:cNvPr>
          <p:cNvSpPr txBox="1"/>
          <p:nvPr/>
        </p:nvSpPr>
        <p:spPr>
          <a:xfrm>
            <a:off x="449989" y="5932798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4" name="yt_shape_12584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85" name="yt_image_1258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3763" y="1673351"/>
            <a:ext cx="2258355" cy="174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7" name="yt_shape_12587"/>
          <p:cNvSpPr txBox="1"/>
          <p:nvPr/>
        </p:nvSpPr>
        <p:spPr>
          <a:xfrm>
            <a:off x="540000" y="1700808"/>
            <a:ext cx="59711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）判断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的位置关系并说明理由；</a:t>
            </a:r>
          </a:p>
        </p:txBody>
      </p:sp>
      <p:sp>
        <p:nvSpPr>
          <p:cNvPr id="5" name="yt_shape_12589"/>
          <p:cNvSpPr txBox="1"/>
          <p:nvPr/>
        </p:nvSpPr>
        <p:spPr>
          <a:xfrm>
            <a:off x="540000" y="2107654"/>
            <a:ext cx="32781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590"/>
          <p:cNvSpPr txBox="1"/>
          <p:nvPr/>
        </p:nvSpPr>
        <p:spPr>
          <a:xfrm>
            <a:off x="540000" y="2586957"/>
            <a:ext cx="364362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592"/>
          <p:cNvSpPr txBox="1"/>
          <p:nvPr/>
        </p:nvSpPr>
        <p:spPr>
          <a:xfrm>
            <a:off x="4788940" y="2970405"/>
            <a:ext cx="2220801" cy="146783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50" b="0" i="0" u="none" spc="-8150" dirty="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  <a:cs typeface="宋体" pitchFamily="82"/>
              </a:rPr>
              <a:t> </a:t>
            </a:r>
            <a:r>
              <a:rPr lang="en-US" altLang="zh-CN" sz="8150" b="0" i="0" u="none" spc="15280" dirty="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  <a:cs typeface="宋体" pitchFamily="82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259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7081" y="2608858"/>
            <a:ext cx="2197204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2594"/>
          <p:cNvSpPr txBox="1"/>
          <p:nvPr/>
        </p:nvSpPr>
        <p:spPr>
          <a:xfrm>
            <a:off x="540000" y="3115766"/>
            <a:ext cx="20470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595"/>
          <p:cNvSpPr txBox="1"/>
          <p:nvPr/>
        </p:nvSpPr>
        <p:spPr>
          <a:xfrm>
            <a:off x="540000" y="3595069"/>
            <a:ext cx="45637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的斜边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596"/>
          <p:cNvSpPr txBox="1"/>
          <p:nvPr/>
        </p:nvSpPr>
        <p:spPr>
          <a:xfrm>
            <a:off x="540000" y="4074372"/>
            <a:ext cx="33582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597"/>
          <p:cNvSpPr txBox="1"/>
          <p:nvPr/>
        </p:nvSpPr>
        <p:spPr>
          <a:xfrm>
            <a:off x="540000" y="4553675"/>
            <a:ext cx="36596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40360C3-FCC9-DE83-D6BB-542D06062C1B}"/>
              </a:ext>
            </a:extLst>
          </p:cNvPr>
          <p:cNvSpPr txBox="1"/>
          <p:nvPr/>
        </p:nvSpPr>
        <p:spPr>
          <a:xfrm>
            <a:off x="449989" y="2060848"/>
            <a:ext cx="3426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47D5269-AF8D-B828-468D-0A3388419590}"/>
              </a:ext>
            </a:extLst>
          </p:cNvPr>
          <p:cNvSpPr txBox="1"/>
          <p:nvPr/>
        </p:nvSpPr>
        <p:spPr>
          <a:xfrm>
            <a:off x="3818141" y="2070384"/>
            <a:ext cx="3788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746E6DA-20DF-FB87-C1AC-1F7E2E46E1E9}"/>
              </a:ext>
            </a:extLst>
          </p:cNvPr>
          <p:cNvSpPr txBox="1"/>
          <p:nvPr/>
        </p:nvSpPr>
        <p:spPr>
          <a:xfrm>
            <a:off x="540000" y="2559491"/>
            <a:ext cx="3007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为直径，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BDC68D7-BAE2-D21A-C1F1-4AEC910871C4}"/>
              </a:ext>
            </a:extLst>
          </p:cNvPr>
          <p:cNvSpPr txBox="1"/>
          <p:nvPr/>
        </p:nvSpPr>
        <p:spPr>
          <a:xfrm>
            <a:off x="449989" y="3068960"/>
            <a:ext cx="2207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06975EA-3DC9-7B7F-FFFD-FD01B969FAB5}"/>
              </a:ext>
            </a:extLst>
          </p:cNvPr>
          <p:cNvSpPr txBox="1"/>
          <p:nvPr/>
        </p:nvSpPr>
        <p:spPr>
          <a:xfrm>
            <a:off x="449989" y="3548263"/>
            <a:ext cx="4699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的斜边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8C8CAB2-C382-4558-D6A4-07D60C733026}"/>
              </a:ext>
            </a:extLst>
          </p:cNvPr>
          <p:cNvSpPr txBox="1"/>
          <p:nvPr/>
        </p:nvSpPr>
        <p:spPr>
          <a:xfrm>
            <a:off x="449989" y="4027566"/>
            <a:ext cx="3505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6096DC2-3C73-37CD-CD3A-E64AA2CB2627}"/>
              </a:ext>
            </a:extLst>
          </p:cNvPr>
          <p:cNvSpPr txBox="1"/>
          <p:nvPr/>
        </p:nvSpPr>
        <p:spPr>
          <a:xfrm>
            <a:off x="449989" y="4506869"/>
            <a:ext cx="3804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yt_shape_12598"/>
          <p:cNvSpPr txBox="1"/>
          <p:nvPr/>
        </p:nvSpPr>
        <p:spPr>
          <a:xfrm>
            <a:off x="630011" y="5078421"/>
            <a:ext cx="523861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4A3300D-85A9-A0A3-FD47-3ECB3A2006A5}"/>
              </a:ext>
            </a:extLst>
          </p:cNvPr>
          <p:cNvSpPr txBox="1"/>
          <p:nvPr/>
        </p:nvSpPr>
        <p:spPr>
          <a:xfrm>
            <a:off x="540000" y="5031615"/>
            <a:ext cx="536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FABA115-1843-CCD3-9A90-494388A6F242}"/>
              </a:ext>
            </a:extLst>
          </p:cNvPr>
          <p:cNvSpPr txBox="1"/>
          <p:nvPr/>
        </p:nvSpPr>
        <p:spPr>
          <a:xfrm>
            <a:off x="540000" y="5507103"/>
            <a:ext cx="4215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FF3B677-CE3F-EA45-B324-CE6EC50038A2}"/>
              </a:ext>
            </a:extLst>
          </p:cNvPr>
          <p:cNvSpPr txBox="1"/>
          <p:nvPr/>
        </p:nvSpPr>
        <p:spPr>
          <a:xfrm>
            <a:off x="540000" y="5982591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1" grpId="0" build="allAtOnce"/>
      <p:bldP spid="22" grpId="0" build="allAtOnce"/>
      <p:bldP spid="2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8" name="yt_shape_12588"/>
          <p:cNvSpPr txBox="1"/>
          <p:nvPr/>
        </p:nvSpPr>
        <p:spPr>
          <a:xfrm>
            <a:off x="540000" y="836712"/>
            <a:ext cx="81288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yt_shape_12601"/>
              <p:cNvSpPr txBox="1"/>
              <p:nvPr/>
            </p:nvSpPr>
            <p:spPr>
              <a:xfrm>
                <a:off x="540000" y="1409294"/>
                <a:ext cx="5844549" cy="42728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的中位线，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8" name="yt_shape_126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09294"/>
                <a:ext cx="5844549" cy="4272836"/>
              </a:xfrm>
              <a:prstGeom prst="rect">
                <a:avLst/>
              </a:prstGeom>
              <a:blipFill>
                <a:blip r:embed="rId2"/>
                <a:stretch>
                  <a:fillRect l="-3236" t="-1141" r="-2505" b="-15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099E0CF9-64A5-0FE4-81B7-C21FAE3F7C07}"/>
              </a:ext>
            </a:extLst>
          </p:cNvPr>
          <p:cNvSpPr txBox="1"/>
          <p:nvPr/>
        </p:nvSpPr>
        <p:spPr>
          <a:xfrm>
            <a:off x="449989" y="1362488"/>
            <a:ext cx="378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ADE8F83-DFC6-AD05-4E5B-2491D10550C7}"/>
              </a:ext>
            </a:extLst>
          </p:cNvPr>
          <p:cNvSpPr txBox="1"/>
          <p:nvPr/>
        </p:nvSpPr>
        <p:spPr>
          <a:xfrm>
            <a:off x="449989" y="1837976"/>
            <a:ext cx="5291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7661F8D-CC2E-6F18-3AB1-2B83C72E8608}"/>
              </a:ext>
            </a:extLst>
          </p:cNvPr>
          <p:cNvSpPr txBox="1"/>
          <p:nvPr/>
        </p:nvSpPr>
        <p:spPr>
          <a:xfrm>
            <a:off x="449989" y="2313464"/>
            <a:ext cx="5968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4BF48406-55C6-4295-DDCF-CEFE37FBDFEA}"/>
                  </a:ext>
                </a:extLst>
              </p:cNvPr>
              <p:cNvSpPr txBox="1"/>
              <p:nvPr/>
            </p:nvSpPr>
            <p:spPr>
              <a:xfrm>
                <a:off x="449989" y="2788952"/>
                <a:ext cx="2091436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4BF48406-55C6-4295-DDCF-CEFE37FBDF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8952"/>
                <a:ext cx="2091436" cy="835673"/>
              </a:xfrm>
              <a:prstGeom prst="rect">
                <a:avLst/>
              </a:prstGeom>
              <a:blipFill>
                <a:blip r:embed="rId3"/>
                <a:stretch>
                  <a:fillRect l="-4665" r="-4665" b="-1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文本框 22">
            <a:extLst>
              <a:ext uri="{FF2B5EF4-FFF2-40B4-BE49-F238E27FC236}">
                <a16:creationId xmlns:a16="http://schemas.microsoft.com/office/drawing/2014/main" id="{8065B4E5-570F-F53B-9EAC-EC5AD9F0DC15}"/>
              </a:ext>
            </a:extLst>
          </p:cNvPr>
          <p:cNvSpPr txBox="1"/>
          <p:nvPr/>
        </p:nvSpPr>
        <p:spPr>
          <a:xfrm>
            <a:off x="449989" y="3531013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27C8972-78AC-D36F-DDC2-C035F6E12BBE}"/>
              </a:ext>
            </a:extLst>
          </p:cNvPr>
          <p:cNvSpPr txBox="1"/>
          <p:nvPr/>
        </p:nvSpPr>
        <p:spPr>
          <a:xfrm>
            <a:off x="449989" y="4006501"/>
            <a:ext cx="532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的中位线，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0EAAB9D-23B9-7D50-7740-4506844E21FB}"/>
              </a:ext>
            </a:extLst>
          </p:cNvPr>
          <p:cNvSpPr txBox="1"/>
          <p:nvPr/>
        </p:nvSpPr>
        <p:spPr>
          <a:xfrm>
            <a:off x="449989" y="4481989"/>
            <a:ext cx="332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50706984-93F1-B5AE-3DA8-B24A0DE9DE09}"/>
                  </a:ext>
                </a:extLst>
              </p:cNvPr>
              <p:cNvSpPr txBox="1"/>
              <p:nvPr/>
            </p:nvSpPr>
            <p:spPr>
              <a:xfrm>
                <a:off x="449989" y="4957477"/>
                <a:ext cx="224066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50706984-93F1-B5AE-3DA8-B24A0DE9DE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57477"/>
                <a:ext cx="2240661" cy="730136"/>
              </a:xfrm>
              <a:prstGeom prst="rect">
                <a:avLst/>
              </a:prstGeom>
              <a:blipFill>
                <a:blip r:embed="rId4"/>
                <a:stretch>
                  <a:fillRect l="-4360" r="-436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7" name="yt_image_1258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93763" y="1673351"/>
            <a:ext cx="2258355" cy="174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yt_image_1259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87081" y="2608858"/>
            <a:ext cx="2197204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1028</Words>
  <Application>Microsoft Office PowerPoint</Application>
  <PresentationFormat>宽屏</PresentationFormat>
  <Paragraphs>97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44</cp:revision>
  <dcterms:created xsi:type="dcterms:W3CDTF">2023-05-05T05:33:04Z</dcterms:created>
  <dcterms:modified xsi:type="dcterms:W3CDTF">2023-10-20T15:27:44Z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