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4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5.bin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9" name="yt_shape_11589"/>
          <p:cNvSpPr txBox="1"/>
          <p:nvPr/>
        </p:nvSpPr>
        <p:spPr>
          <a:xfrm>
            <a:off x="540119" y="836712"/>
            <a:ext cx="11111999" cy="578195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教材母题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已知：在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的平分线分别交边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b="0" i="0" u="none" dirty="0" smtClean="0">
              <a:noFill/>
              <a:effectLst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en-US" altLang="zh-CN" sz="100" dirty="0">
              <a:noFill/>
              <a:latin typeface="Times New Roman"/>
              <a:ea typeface="宋体"/>
              <a:cs typeface="宋体"/>
            </a:endParaRPr>
          </a:p>
          <a:p>
            <a:pPr algn="l" eaLnBrk="1" latinLnBrk="0" hangingPunct="0"/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pic>
        <p:nvPicPr>
          <p:cNvPr id="11590" name="yt_image_1159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504485"/>
            <a:ext cx="1604237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E8ABE4-F3E8-0BA3-24EE-A26B8A4643D9}"/>
              </a:ext>
            </a:extLst>
          </p:cNvPr>
          <p:cNvSpPr txBox="1"/>
          <p:nvPr/>
        </p:nvSpPr>
        <p:spPr>
          <a:xfrm>
            <a:off x="522108" y="2204864"/>
            <a:ext cx="524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643463-36E8-69BC-564D-1E0164660A1A}"/>
              </a:ext>
            </a:extLst>
          </p:cNvPr>
          <p:cNvSpPr txBox="1"/>
          <p:nvPr/>
        </p:nvSpPr>
        <p:spPr>
          <a:xfrm>
            <a:off x="521989" y="261105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D65BA8-14AA-1B9E-9368-2D34FE14B6E1}"/>
              </a:ext>
            </a:extLst>
          </p:cNvPr>
          <p:cNvSpPr txBox="1"/>
          <p:nvPr/>
        </p:nvSpPr>
        <p:spPr>
          <a:xfrm>
            <a:off x="521989" y="3068960"/>
            <a:ext cx="207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3DED9A0-5797-E1C0-9CF2-515F33E3AD93}"/>
              </a:ext>
            </a:extLst>
          </p:cNvPr>
          <p:cNvSpPr txBox="1"/>
          <p:nvPr/>
        </p:nvSpPr>
        <p:spPr>
          <a:xfrm>
            <a:off x="521989" y="3490019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D83C1F-72E8-1CAD-12B3-9B0D86B57F88}"/>
              </a:ext>
            </a:extLst>
          </p:cNvPr>
          <p:cNvSpPr txBox="1"/>
          <p:nvPr/>
        </p:nvSpPr>
        <p:spPr>
          <a:xfrm>
            <a:off x="521989" y="3893499"/>
            <a:ext cx="3632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5919DA3-FA84-B1C0-341C-F019F7B4262A}"/>
                  </a:ext>
                </a:extLst>
              </p:cNvPr>
              <p:cNvSpPr txBox="1"/>
              <p:nvPr/>
            </p:nvSpPr>
            <p:spPr>
              <a:xfrm>
                <a:off x="3935760" y="3741128"/>
                <a:ext cx="171069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5919DA3-FA84-B1C0-341C-F019F7B42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760" y="3741128"/>
                <a:ext cx="1710691" cy="771792"/>
              </a:xfrm>
              <a:prstGeom prst="rect">
                <a:avLst/>
              </a:prstGeom>
              <a:blipFill>
                <a:blip r:embed="rId3"/>
                <a:stretch>
                  <a:fillRect l="-5714" r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19156EC-8CCC-C088-75DF-968299C18B2A}"/>
              </a:ext>
            </a:extLst>
          </p:cNvPr>
          <p:cNvSpPr txBox="1"/>
          <p:nvPr/>
        </p:nvSpPr>
        <p:spPr>
          <a:xfrm>
            <a:off x="521989" y="4365104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5B5803-8ABC-7E86-3269-DB85DE84BEA2}"/>
              </a:ext>
            </a:extLst>
          </p:cNvPr>
          <p:cNvSpPr txBox="1"/>
          <p:nvPr/>
        </p:nvSpPr>
        <p:spPr>
          <a:xfrm>
            <a:off x="521989" y="4753713"/>
            <a:ext cx="4496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09EA5CF-0EB0-DAA3-7FFD-775670D053E6}"/>
                  </a:ext>
                </a:extLst>
              </p:cNvPr>
              <p:cNvSpPr txBox="1"/>
              <p:nvPr/>
            </p:nvSpPr>
            <p:spPr>
              <a:xfrm>
                <a:off x="521989" y="5113753"/>
                <a:ext cx="444696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09EA5CF-0EB0-DAA3-7FFD-775670D053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5113753"/>
                <a:ext cx="4446968" cy="771792"/>
              </a:xfrm>
              <a:prstGeom prst="rect">
                <a:avLst/>
              </a:prstGeom>
              <a:blipFill>
                <a:blip r:embed="rId4"/>
                <a:stretch>
                  <a:fillRect l="-2195" r="-23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C6A8D6B9-2298-14AF-97A6-1483E1930499}"/>
              </a:ext>
            </a:extLst>
          </p:cNvPr>
          <p:cNvSpPr txBox="1"/>
          <p:nvPr/>
        </p:nvSpPr>
        <p:spPr>
          <a:xfrm>
            <a:off x="521989" y="5733256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D95ABF1-5DA5-ABF1-018D-EA9B6817F2E2}"/>
              </a:ext>
            </a:extLst>
          </p:cNvPr>
          <p:cNvSpPr txBox="1"/>
          <p:nvPr/>
        </p:nvSpPr>
        <p:spPr>
          <a:xfrm>
            <a:off x="521989" y="6151377"/>
            <a:ext cx="465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6" name="yt_shape_11596"/>
          <p:cNvSpPr txBox="1"/>
          <p:nvPr/>
        </p:nvSpPr>
        <p:spPr>
          <a:xfrm>
            <a:off x="540000" y="836712"/>
            <a:ext cx="1184299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5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1595" name="yt_image_1159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3541"/>
            <a:ext cx="1172595" cy="3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98" name="yt_shape_11598"/>
          <p:cNvSpPr txBox="1"/>
          <p:nvPr/>
        </p:nvSpPr>
        <p:spPr>
          <a:xfrm>
            <a:off x="540119" y="130771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的三个顶点都在同一个圆上，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，交这个圆于点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599" name="yt_image_115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4835" y="2395686"/>
            <a:ext cx="1347283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601"/>
              <p:cNvSpPr txBox="1"/>
              <p:nvPr/>
            </p:nvSpPr>
            <p:spPr>
              <a:xfrm>
                <a:off x="540000" y="2395686"/>
                <a:ext cx="3605154" cy="3510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6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5686"/>
                <a:ext cx="3605154" cy="3510833"/>
              </a:xfrm>
              <a:prstGeom prst="rect">
                <a:avLst/>
              </a:prstGeom>
              <a:blipFill>
                <a:blip r:embed="rId4"/>
                <a:stretch>
                  <a:fillRect l="-5245" t="-1563" r="-4569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9C8EB80-C60D-962E-7C31-40E152E82378}"/>
              </a:ext>
            </a:extLst>
          </p:cNvPr>
          <p:cNvSpPr txBox="1"/>
          <p:nvPr/>
        </p:nvSpPr>
        <p:spPr>
          <a:xfrm>
            <a:off x="449989" y="2348880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2D9D94-61A8-6481-3A1D-919E15D1564D}"/>
              </a:ext>
            </a:extLst>
          </p:cNvPr>
          <p:cNvSpPr txBox="1"/>
          <p:nvPr/>
        </p:nvSpPr>
        <p:spPr>
          <a:xfrm>
            <a:off x="449989" y="2824368"/>
            <a:ext cx="2566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E82BBD-5353-1176-EC71-D502D9FBAB4C}"/>
              </a:ext>
            </a:extLst>
          </p:cNvPr>
          <p:cNvSpPr txBox="1"/>
          <p:nvPr/>
        </p:nvSpPr>
        <p:spPr>
          <a:xfrm>
            <a:off x="449989" y="3299856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02328A6-21F4-B906-9039-704A860194F2}"/>
              </a:ext>
            </a:extLst>
          </p:cNvPr>
          <p:cNvSpPr txBox="1"/>
          <p:nvPr/>
        </p:nvSpPr>
        <p:spPr>
          <a:xfrm>
            <a:off x="449989" y="3775344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8773D88-C08B-2ACC-327C-B5B91D41009B}"/>
              </a:ext>
            </a:extLst>
          </p:cNvPr>
          <p:cNvSpPr txBox="1"/>
          <p:nvPr/>
        </p:nvSpPr>
        <p:spPr>
          <a:xfrm>
            <a:off x="449989" y="4250832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6CFDCF-FE42-5129-F6D2-D2AA996A4EAC}"/>
                  </a:ext>
                </a:extLst>
              </p:cNvPr>
              <p:cNvSpPr txBox="1"/>
              <p:nvPr/>
            </p:nvSpPr>
            <p:spPr>
              <a:xfrm>
                <a:off x="449989" y="4726320"/>
                <a:ext cx="147859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06CFDCF-FE42-5129-F6D2-D2AA996A4E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6320"/>
                <a:ext cx="1478598" cy="768681"/>
              </a:xfrm>
              <a:prstGeom prst="rect">
                <a:avLst/>
              </a:prstGeom>
              <a:blipFill>
                <a:blip r:embed="rId5"/>
                <a:stretch>
                  <a:fillRect l="-6612" r="-702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269904A-420E-C5C6-99BB-4BC00DB5352B}"/>
              </a:ext>
            </a:extLst>
          </p:cNvPr>
          <p:cNvSpPr txBox="1"/>
          <p:nvPr/>
        </p:nvSpPr>
        <p:spPr>
          <a:xfrm>
            <a:off x="449989" y="5401389"/>
            <a:ext cx="22184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4" name="yt_shape_11604"/>
          <p:cNvSpPr txBox="1"/>
          <p:nvPr/>
        </p:nvSpPr>
        <p:spPr>
          <a:xfrm>
            <a:off x="540000" y="908720"/>
            <a:ext cx="1184299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5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1603" name="yt_image_1160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65549"/>
            <a:ext cx="1172595" cy="3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06" name="yt_shape_11606"/>
          <p:cNvSpPr txBox="1"/>
          <p:nvPr/>
        </p:nvSpPr>
        <p:spPr>
          <a:xfrm>
            <a:off x="540119" y="13797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是否成立？若成立，给出证明；若不成立，举例说明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07" name="yt_image_1160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7794" y="2435172"/>
            <a:ext cx="1314324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609"/>
              <p:cNvSpPr txBox="1"/>
              <p:nvPr/>
            </p:nvSpPr>
            <p:spPr>
              <a:xfrm>
                <a:off x="540000" y="2291054"/>
                <a:ext cx="5214569" cy="49543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为同弧所对圆周角，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为等弧所对圆周角，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6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91054"/>
                <a:ext cx="5214569" cy="4954370"/>
              </a:xfrm>
              <a:prstGeom prst="rect">
                <a:avLst/>
              </a:prstGeom>
              <a:blipFill>
                <a:blip r:embed="rId4"/>
                <a:stretch>
                  <a:fillRect l="-3626" t="-1107" r="-2690" b="-2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DE6742C-53CC-8204-65ED-D02791FAA537}"/>
              </a:ext>
            </a:extLst>
          </p:cNvPr>
          <p:cNvSpPr txBox="1"/>
          <p:nvPr/>
        </p:nvSpPr>
        <p:spPr>
          <a:xfrm>
            <a:off x="449989" y="2244248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16F6C60-3ECD-2622-015F-F1661D94352B}"/>
              </a:ext>
            </a:extLst>
          </p:cNvPr>
          <p:cNvSpPr txBox="1"/>
          <p:nvPr/>
        </p:nvSpPr>
        <p:spPr>
          <a:xfrm>
            <a:off x="449989" y="2719736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为同弧所对圆周角，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B78198-F272-A796-F11C-51866D8091AF}"/>
              </a:ext>
            </a:extLst>
          </p:cNvPr>
          <p:cNvSpPr txBox="1"/>
          <p:nvPr/>
        </p:nvSpPr>
        <p:spPr>
          <a:xfrm>
            <a:off x="449989" y="3195224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E9131D3-F96B-CC9C-236B-0B0585472EA0}"/>
              </a:ext>
            </a:extLst>
          </p:cNvPr>
          <p:cNvSpPr txBox="1"/>
          <p:nvPr/>
        </p:nvSpPr>
        <p:spPr>
          <a:xfrm>
            <a:off x="449989" y="3670712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为等弧所对圆周角，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0B261AC-1B1D-DC2C-6CC7-1A9E5F67EDC2}"/>
              </a:ext>
            </a:extLst>
          </p:cNvPr>
          <p:cNvSpPr txBox="1"/>
          <p:nvPr/>
        </p:nvSpPr>
        <p:spPr>
          <a:xfrm>
            <a:off x="449989" y="4146200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5EA154B-7E81-CE1F-9A0D-9684D68B89C2}"/>
              </a:ext>
            </a:extLst>
          </p:cNvPr>
          <p:cNvSpPr txBox="1"/>
          <p:nvPr/>
        </p:nvSpPr>
        <p:spPr>
          <a:xfrm>
            <a:off x="449989" y="4621688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F41B3F-24D2-679A-82F7-FD98E16F7D9E}"/>
              </a:ext>
            </a:extLst>
          </p:cNvPr>
          <p:cNvSpPr txBox="1"/>
          <p:nvPr/>
        </p:nvSpPr>
        <p:spPr>
          <a:xfrm>
            <a:off x="449989" y="509717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5936C53-52E1-AA2F-67D2-69335C4D1D03}"/>
              </a:ext>
            </a:extLst>
          </p:cNvPr>
          <p:cNvSpPr txBox="1"/>
          <p:nvPr/>
        </p:nvSpPr>
        <p:spPr>
          <a:xfrm>
            <a:off x="449989" y="5572664"/>
            <a:ext cx="2694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B3034E7-0FF3-330C-1DC1-6DAE41FA9FCE}"/>
                  </a:ext>
                </a:extLst>
              </p:cNvPr>
              <p:cNvSpPr txBox="1"/>
              <p:nvPr/>
            </p:nvSpPr>
            <p:spPr>
              <a:xfrm>
                <a:off x="449989" y="6048152"/>
                <a:ext cx="148475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2B3034E7-0FF3-330C-1DC1-6DAE41FA9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48152"/>
                <a:ext cx="1484758" cy="771792"/>
              </a:xfrm>
              <a:prstGeom prst="rect">
                <a:avLst/>
              </a:prstGeom>
              <a:blipFill>
                <a:blip r:embed="rId5"/>
                <a:stretch>
                  <a:fillRect l="-6584" r="-699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8FDC956F-552C-3125-82E3-A2EB3EF1DBC8}"/>
              </a:ext>
            </a:extLst>
          </p:cNvPr>
          <p:cNvSpPr txBox="1"/>
          <p:nvPr/>
        </p:nvSpPr>
        <p:spPr>
          <a:xfrm>
            <a:off x="1911632" y="6221862"/>
            <a:ext cx="2305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000" y="836712"/>
            <a:ext cx="1184299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5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1611" name="yt_image_1161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3541"/>
            <a:ext cx="1172595" cy="36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4" name="yt_shape_11614"/>
          <p:cNvSpPr txBox="1"/>
          <p:nvPr/>
        </p:nvSpPr>
        <p:spPr>
          <a:xfrm>
            <a:off x="540000" y="1307710"/>
            <a:ext cx="986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15" name="yt_image_116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1786920"/>
            <a:ext cx="2089396" cy="195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7" name="yt_shape_11617"/>
          <p:cNvSpPr txBox="1"/>
          <p:nvPr/>
        </p:nvSpPr>
        <p:spPr>
          <a:xfrm>
            <a:off x="540000" y="1846165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B38CFA-695A-2F14-0D62-3000B4BD84ED}"/>
              </a:ext>
            </a:extLst>
          </p:cNvPr>
          <p:cNvSpPr txBox="1"/>
          <p:nvPr/>
        </p:nvSpPr>
        <p:spPr>
          <a:xfrm>
            <a:off x="449989" y="2278213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B66BBB-D7ED-B04C-C204-1B37ADD4A0DB}"/>
              </a:ext>
            </a:extLst>
          </p:cNvPr>
          <p:cNvSpPr txBox="1"/>
          <p:nvPr/>
        </p:nvSpPr>
        <p:spPr>
          <a:xfrm>
            <a:off x="449989" y="2753701"/>
            <a:ext cx="327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74DCBEC-AAC3-EF97-D70F-08BB3B815C21}"/>
              </a:ext>
            </a:extLst>
          </p:cNvPr>
          <p:cNvSpPr txBox="1"/>
          <p:nvPr/>
        </p:nvSpPr>
        <p:spPr>
          <a:xfrm>
            <a:off x="449989" y="3229189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3656680-4B0C-32BB-5096-5473C3CA0ECF}"/>
              </a:ext>
            </a:extLst>
          </p:cNvPr>
          <p:cNvSpPr txBox="1"/>
          <p:nvPr/>
        </p:nvSpPr>
        <p:spPr>
          <a:xfrm>
            <a:off x="449989" y="3704677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8A91D0-D897-6318-F447-25F96F8A8824}"/>
                  </a:ext>
                </a:extLst>
              </p:cNvPr>
              <p:cNvSpPr txBox="1"/>
              <p:nvPr/>
            </p:nvSpPr>
            <p:spPr>
              <a:xfrm>
                <a:off x="449989" y="4180165"/>
                <a:ext cx="1710691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D8A91D0-D897-6318-F447-25F96F8A88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0165"/>
                <a:ext cx="1710691" cy="768680"/>
              </a:xfrm>
              <a:prstGeom prst="rect">
                <a:avLst/>
              </a:prstGeom>
              <a:blipFill>
                <a:blip r:embed="rId4"/>
                <a:stretch>
                  <a:fillRect l="-5714" r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BB966DD-8373-FAA0-F2CC-61A44AB3EE7F}"/>
              </a:ext>
            </a:extLst>
          </p:cNvPr>
          <p:cNvSpPr txBox="1"/>
          <p:nvPr/>
        </p:nvSpPr>
        <p:spPr>
          <a:xfrm>
            <a:off x="449989" y="4855233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2" name="yt_shape_11622"/>
          <p:cNvSpPr txBox="1"/>
          <p:nvPr/>
        </p:nvSpPr>
        <p:spPr>
          <a:xfrm>
            <a:off x="540000" y="1253894"/>
            <a:ext cx="40588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）解：作直径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24" name="yt_shape_11624"/>
          <p:cNvSpPr txBox="1"/>
          <p:nvPr/>
        </p:nvSpPr>
        <p:spPr>
          <a:xfrm>
            <a:off x="4863627" y="1885561"/>
            <a:ext cx="2069862" cy="1846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250" b="0" i="0" u="none" spc="-10250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en-US" altLang="zh-CN" sz="10250" b="0" i="0" u="none" spc="13578">
                <a:solidFill>
                  <a:srgbClr val="1EE3CF"/>
                </a:solidFill>
                <a:effectLst/>
                <a:latin typeface="Times New Roman" pitchFamily="102"/>
                <a:ea typeface="宋体" pitchFamily="102"/>
                <a:cs typeface="宋体" pitchFamily="10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623" name="yt_image_116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5106" y="2046917"/>
            <a:ext cx="2047831" cy="204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6" name="yt_shape_11626"/>
          <p:cNvSpPr txBox="1"/>
          <p:nvPr/>
        </p:nvSpPr>
        <p:spPr>
          <a:xfrm>
            <a:off x="540000" y="1747614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27" name="yt_shape_11627"/>
              <p:cNvSpPr txBox="1"/>
              <p:nvPr/>
            </p:nvSpPr>
            <p:spPr>
              <a:xfrm>
                <a:off x="540000" y="2226917"/>
                <a:ext cx="593239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627" name="yt_shape_116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26917"/>
                <a:ext cx="5932393" cy="642740"/>
              </a:xfrm>
              <a:prstGeom prst="rect">
                <a:avLst/>
              </a:prstGeom>
              <a:blipFill>
                <a:blip r:embed="rId3"/>
                <a:stretch>
                  <a:fillRect l="-3186" r="-246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29" name="yt_shape_11629"/>
          <p:cNvSpPr txBox="1"/>
          <p:nvPr/>
        </p:nvSpPr>
        <p:spPr>
          <a:xfrm>
            <a:off x="540000" y="2920445"/>
            <a:ext cx="2869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30" name="yt_shape_11630"/>
          <p:cNvSpPr txBox="1"/>
          <p:nvPr/>
        </p:nvSpPr>
        <p:spPr>
          <a:xfrm>
            <a:off x="540000" y="3399748"/>
            <a:ext cx="2664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631" name="yt_shape_11631"/>
          <p:cNvSpPr txBox="1"/>
          <p:nvPr/>
        </p:nvSpPr>
        <p:spPr>
          <a:xfrm>
            <a:off x="540000" y="3879051"/>
            <a:ext cx="24269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E9D715-7F35-3DBB-C902-9EE0392B8C48}"/>
              </a:ext>
            </a:extLst>
          </p:cNvPr>
          <p:cNvSpPr txBox="1"/>
          <p:nvPr/>
        </p:nvSpPr>
        <p:spPr>
          <a:xfrm>
            <a:off x="449989" y="1207088"/>
            <a:ext cx="419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）解：作直径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895B83-C35A-60C6-F2FA-FA23CB5DFDB4}"/>
              </a:ext>
            </a:extLst>
          </p:cNvPr>
          <p:cNvSpPr txBox="1"/>
          <p:nvPr/>
        </p:nvSpPr>
        <p:spPr>
          <a:xfrm>
            <a:off x="449989" y="1700808"/>
            <a:ext cx="526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997BC0-418C-E8A6-338E-05737CC9A9E9}"/>
                  </a:ext>
                </a:extLst>
              </p:cNvPr>
              <p:cNvSpPr txBox="1"/>
              <p:nvPr/>
            </p:nvSpPr>
            <p:spPr>
              <a:xfrm>
                <a:off x="449989" y="2180111"/>
                <a:ext cx="605510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997BC0-418C-E8A6-338E-05737CC9A9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80111"/>
                <a:ext cx="6055106" cy="730136"/>
              </a:xfrm>
              <a:prstGeom prst="rect">
                <a:avLst/>
              </a:prstGeom>
              <a:blipFill>
                <a:blip r:embed="rId4"/>
                <a:stretch>
                  <a:fillRect l="-1611" r="-191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005F92-C2F5-DFD9-D60A-4DE9BF15AD44}"/>
              </a:ext>
            </a:extLst>
          </p:cNvPr>
          <p:cNvSpPr txBox="1"/>
          <p:nvPr/>
        </p:nvSpPr>
        <p:spPr>
          <a:xfrm>
            <a:off x="449989" y="2873639"/>
            <a:ext cx="3021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1CE472-4632-5D89-3E5F-6DBB74BB7571}"/>
              </a:ext>
            </a:extLst>
          </p:cNvPr>
          <p:cNvSpPr txBox="1"/>
          <p:nvPr/>
        </p:nvSpPr>
        <p:spPr>
          <a:xfrm>
            <a:off x="449989" y="3352942"/>
            <a:ext cx="2818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BF3864-413F-347A-EFCB-86DF95E831A3}"/>
              </a:ext>
            </a:extLst>
          </p:cNvPr>
          <p:cNvSpPr txBox="1"/>
          <p:nvPr/>
        </p:nvSpPr>
        <p:spPr>
          <a:xfrm>
            <a:off x="449989" y="3832245"/>
            <a:ext cx="258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1632"/>
              <p:cNvSpPr txBox="1"/>
              <p:nvPr/>
            </p:nvSpPr>
            <p:spPr>
              <a:xfrm>
                <a:off x="540000" y="4271852"/>
                <a:ext cx="3165931" cy="2010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（舍弃），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16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1852"/>
                <a:ext cx="3165931" cy="2010102"/>
              </a:xfrm>
              <a:prstGeom prst="rect">
                <a:avLst/>
              </a:prstGeom>
              <a:blipFill>
                <a:blip r:embed="rId5"/>
                <a:stretch>
                  <a:fillRect l="-5973" r="-4817" b="-39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B0CEFE-21DE-3AF1-2A64-B2E2F3A65D08}"/>
                  </a:ext>
                </a:extLst>
              </p:cNvPr>
              <p:cNvSpPr txBox="1"/>
              <p:nvPr/>
            </p:nvSpPr>
            <p:spPr>
              <a:xfrm>
                <a:off x="449989" y="4225046"/>
                <a:ext cx="3315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（舍弃），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B0CEFE-21DE-3AF1-2A64-B2E2F3A65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5046"/>
                <a:ext cx="3315398" cy="765061"/>
              </a:xfrm>
              <a:prstGeom prst="rect">
                <a:avLst/>
              </a:prstGeom>
              <a:blipFill>
                <a:blip r:embed="rId6"/>
                <a:stretch>
                  <a:fillRect l="-2941" r="-275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9EB9C27-559A-221B-4DED-152D678D76D0}"/>
                  </a:ext>
                </a:extLst>
              </p:cNvPr>
              <p:cNvSpPr txBox="1"/>
              <p:nvPr/>
            </p:nvSpPr>
            <p:spPr>
              <a:xfrm>
                <a:off x="449989" y="4896495"/>
                <a:ext cx="1594549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D9EB9C27-559A-221B-4DED-152D678D7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6495"/>
                <a:ext cx="1594549" cy="772808"/>
              </a:xfrm>
              <a:prstGeom prst="rect">
                <a:avLst/>
              </a:prstGeom>
              <a:blipFill>
                <a:blip r:embed="rId7"/>
                <a:stretch>
                  <a:fillRect l="-6130" r="-613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B39FAA2-D7BF-3168-25E1-CCD3DAA16ABD}"/>
                  </a:ext>
                </a:extLst>
              </p:cNvPr>
              <p:cNvSpPr txBox="1"/>
              <p:nvPr/>
            </p:nvSpPr>
            <p:spPr>
              <a:xfrm>
                <a:off x="449989" y="5575691"/>
                <a:ext cx="23867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B39FAA2-D7BF-3168-25E1-CCD3DAA16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5691"/>
                <a:ext cx="2386711" cy="733629"/>
              </a:xfrm>
              <a:prstGeom prst="rect">
                <a:avLst/>
              </a:prstGeom>
              <a:blipFill>
                <a:blip r:embed="rId8"/>
                <a:stretch>
                  <a:fillRect l="-4092" r="-409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1618">
                <a:extLst>
                  <a:ext uri="{FF2B5EF4-FFF2-40B4-BE49-F238E27FC236}">
                    <a16:creationId xmlns:a16="http://schemas.microsoft.com/office/drawing/2014/main" id="{8AA484D3-175A-7464-8805-819F8616FF45}"/>
                  </a:ext>
                </a:extLst>
              </p:cNvPr>
              <p:cNvSpPr txBox="1"/>
              <p:nvPr/>
            </p:nvSpPr>
            <p:spPr>
              <a:xfrm>
                <a:off x="540000" y="620688"/>
                <a:ext cx="6038513" cy="3712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1618">
                <a:extLst>
                  <a:ext uri="{FF2B5EF4-FFF2-40B4-BE49-F238E27FC236}">
                    <a16:creationId xmlns:a16="http://schemas.microsoft.com/office/drawing/2014/main" id="{8AA484D3-175A-7464-8805-819F8616F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688"/>
                <a:ext cx="6038513" cy="3712748"/>
              </a:xfrm>
              <a:prstGeom prst="rect">
                <a:avLst/>
              </a:prstGeom>
              <a:blipFill>
                <a:blip r:embed="rId9"/>
                <a:stretch>
                  <a:fillRect l="-3131" r="-2424" b="-4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16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480376" y="1500993"/>
            <a:ext cx="2089396" cy="195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7" grpId="0" build="allAtOnce"/>
      <p:bldP spid="18" grpId="0" build="allAtOnce"/>
      <p:bldP spid="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830</Words>
  <Application>Microsoft Office PowerPoint</Application>
  <PresentationFormat>宽屏</PresentationFormat>
  <Paragraphs>344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2023-10-20T13:26:02Z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