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5" name="yt_shape_15045"/>
          <p:cNvSpPr txBox="1"/>
          <p:nvPr/>
        </p:nvSpPr>
        <p:spPr>
          <a:xfrm>
            <a:off x="540000" y="900198"/>
            <a:ext cx="963244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35°.</a:t>
            </a:r>
          </a:p>
        </p:txBody>
      </p:sp>
      <p:pic>
        <p:nvPicPr>
          <p:cNvPr id="15046" name="yt_image_150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1667" y="1324113"/>
            <a:ext cx="2288664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8" name="yt_shape_15048"/>
          <p:cNvSpPr txBox="1"/>
          <p:nvPr/>
        </p:nvSpPr>
        <p:spPr>
          <a:xfrm>
            <a:off x="540000" y="2877958"/>
            <a:ext cx="3214021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5049" name="yt_shape_15049"/>
          <p:cNvSpPr txBox="1"/>
          <p:nvPr/>
        </p:nvSpPr>
        <p:spPr>
          <a:xfrm>
            <a:off x="540000" y="3301874"/>
            <a:ext cx="4778552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50" name="yt_shape_15050"/>
              <p:cNvSpPr txBox="1"/>
              <p:nvPr/>
            </p:nvSpPr>
            <p:spPr>
              <a:xfrm>
                <a:off x="540000" y="3725789"/>
                <a:ext cx="7221529" cy="21655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的平分线，且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50" name="yt_shape_15050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5789"/>
                <a:ext cx="7221529" cy="2165593"/>
              </a:xfrm>
              <a:prstGeom prst="rect">
                <a:avLst/>
              </a:prstGeom>
              <a:blipFill>
                <a:blip r:embed="rId3"/>
                <a:stretch>
                  <a:fillRect l="-2618" t="-4789" r="-1436" b="-8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052">
                <a:extLst>
                  <a:ext uri="{FF2B5EF4-FFF2-40B4-BE49-F238E27FC236}">
                    <a16:creationId xmlns:a16="http://schemas.microsoft.com/office/drawing/2014/main" id="{E89F8A52-1625-9224-9F28-7DD7157F0E2E}"/>
                  </a:ext>
                </a:extLst>
              </p:cNvPr>
              <p:cNvSpPr txBox="1"/>
              <p:nvPr/>
            </p:nvSpPr>
            <p:spPr>
              <a:xfrm>
                <a:off x="540119" y="5942182"/>
                <a:ext cx="5320046" cy="668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）扇形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5052" descr="{&quot;rangeId&quot;:9,&quot;mathAnswerShape&quot;:1}">
                <a:extLst>
                  <a:ext uri="{FF2B5EF4-FFF2-40B4-BE49-F238E27FC236}">
                    <a16:creationId xmlns:a16="http://schemas.microsoft.com/office/drawing/2014/main" id="{E89F8A52-1625-9224-9F28-7DD7157F0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942182"/>
                <a:ext cx="5320046" cy="668581"/>
              </a:xfrm>
              <a:prstGeom prst="rect">
                <a:avLst/>
              </a:prstGeom>
              <a:blipFill>
                <a:blip r:embed="rId4"/>
                <a:stretch>
                  <a:fillRect l="-3555" r="-2638" b="-128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10EC956-4F0B-B935-19F6-F23FB47380B0}"/>
              </a:ext>
            </a:extLst>
          </p:cNvPr>
          <p:cNvSpPr txBox="1"/>
          <p:nvPr/>
        </p:nvSpPr>
        <p:spPr>
          <a:xfrm>
            <a:off x="449989" y="3678983"/>
            <a:ext cx="73317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的平分线，且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13B7E3-BB1D-7CDB-835D-0779254CF57F}"/>
              </a:ext>
            </a:extLst>
          </p:cNvPr>
          <p:cNvSpPr txBox="1"/>
          <p:nvPr/>
        </p:nvSpPr>
        <p:spPr>
          <a:xfrm>
            <a:off x="449989" y="4081319"/>
            <a:ext cx="339636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90332A-1553-4B16-94B0-B2E3D73F3D8A}"/>
              </a:ext>
            </a:extLst>
          </p:cNvPr>
          <p:cNvSpPr txBox="1"/>
          <p:nvPr/>
        </p:nvSpPr>
        <p:spPr>
          <a:xfrm>
            <a:off x="449989" y="4483655"/>
            <a:ext cx="36344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64D3DB-4383-560D-7970-5540FCDFEE2C}"/>
                  </a:ext>
                </a:extLst>
              </p:cNvPr>
              <p:cNvSpPr txBox="1"/>
              <p:nvPr/>
            </p:nvSpPr>
            <p:spPr>
              <a:xfrm>
                <a:off x="449989" y="4885991"/>
                <a:ext cx="3034411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mathAnswerShape': 1}">
                <a:extLst>
                  <a:ext uri="{FF2B5EF4-FFF2-40B4-BE49-F238E27FC236}">
                    <a16:creationId xmlns:a16="http://schemas.microsoft.com/office/drawing/2014/main" id="{CE64D3DB-4383-560D-7970-5540FCDFEE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5991"/>
                <a:ext cx="3034411" cy="661747"/>
              </a:xfrm>
              <a:prstGeom prst="rect">
                <a:avLst/>
              </a:prstGeom>
              <a:blipFill>
                <a:blip r:embed="rId5"/>
                <a:stretch>
                  <a:fillRect l="-3213" r="-3213" b="-9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3B4D222-3288-50AA-51DC-E71B1ABAE0E7}"/>
              </a:ext>
            </a:extLst>
          </p:cNvPr>
          <p:cNvSpPr txBox="1"/>
          <p:nvPr/>
        </p:nvSpPr>
        <p:spPr>
          <a:xfrm>
            <a:off x="449989" y="5454126"/>
            <a:ext cx="4445698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033B6E-3314-185A-726C-1D8751C3796F}"/>
                  </a:ext>
                </a:extLst>
              </p:cNvPr>
              <p:cNvSpPr txBox="1"/>
              <p:nvPr/>
            </p:nvSpPr>
            <p:spPr>
              <a:xfrm>
                <a:off x="450108" y="5895376"/>
                <a:ext cx="5448681" cy="755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）扇形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的面积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9, 'mathAnswerShape': 1}">
                <a:extLst>
                  <a:ext uri="{FF2B5EF4-FFF2-40B4-BE49-F238E27FC236}">
                    <a16:creationId xmlns:a16="http://schemas.microsoft.com/office/drawing/2014/main" id="{F3033B6E-3314-185A-726C-1D8751C37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95376"/>
                <a:ext cx="5448681" cy="755727"/>
              </a:xfrm>
              <a:prstGeom prst="rect">
                <a:avLst/>
              </a:prstGeom>
              <a:blipFill>
                <a:blip r:embed="rId6"/>
                <a:stretch>
                  <a:fillRect l="-1790" r="-1790" b="-5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4" name="yt_shape_15054"/>
          <p:cNvSpPr txBox="1"/>
          <p:nvPr/>
        </p:nvSpPr>
        <p:spPr>
          <a:xfrm>
            <a:off x="540119" y="8893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分圆周长为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两部分，若圆半径为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所对的圆周角的度数和优弧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55" name="yt_image_150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797974"/>
            <a:ext cx="2124385" cy="1787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057"/>
              <p:cNvSpPr txBox="1"/>
              <p:nvPr/>
            </p:nvSpPr>
            <p:spPr>
              <a:xfrm>
                <a:off x="540000" y="2035646"/>
                <a:ext cx="7078861" cy="26826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解：根据弦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分圆周长为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两部分，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则两条弧的度数分别是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108°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252°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再根据圆周角的度数等于它所对的弧的度数的一半，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得弦对的圆周角分别是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126°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根据弧长公式得优弧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弧长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0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5646"/>
                <a:ext cx="7078861" cy="2682657"/>
              </a:xfrm>
              <a:prstGeom prst="rect">
                <a:avLst/>
              </a:prstGeom>
              <a:blipFill>
                <a:blip r:embed="rId3"/>
                <a:stretch>
                  <a:fillRect l="-2670" t="-2045" r="-1637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5060"/>
          <p:cNvSpPr txBox="1"/>
          <p:nvPr/>
        </p:nvSpPr>
        <p:spPr>
          <a:xfrm>
            <a:off x="5136317" y="4921455"/>
            <a:ext cx="1517467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10058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50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6317" y="4921455"/>
            <a:ext cx="1502449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80C3248-6725-C599-9A16-5D82618153CF}"/>
              </a:ext>
            </a:extLst>
          </p:cNvPr>
          <p:cNvSpPr txBox="1"/>
          <p:nvPr/>
        </p:nvSpPr>
        <p:spPr>
          <a:xfrm>
            <a:off x="449989" y="1988840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解：根据弦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分圆周长为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两部分，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67D8CC4-18A4-A95B-18E7-5E40AF884D00}"/>
              </a:ext>
            </a:extLst>
          </p:cNvPr>
          <p:cNvSpPr txBox="1"/>
          <p:nvPr/>
        </p:nvSpPr>
        <p:spPr>
          <a:xfrm>
            <a:off x="449989" y="2464328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则两条弧的度数分别是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108°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1294E5-4614-2980-5D09-57E80AE08637}"/>
              </a:ext>
            </a:extLst>
          </p:cNvPr>
          <p:cNvSpPr txBox="1"/>
          <p:nvPr/>
        </p:nvSpPr>
        <p:spPr>
          <a:xfrm>
            <a:off x="449989" y="2939816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再根据圆周角的度数等于它所对的弧的度数的一半，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E50824-F8D1-1C43-9D78-E6C2BD5E7FA3}"/>
              </a:ext>
            </a:extLst>
          </p:cNvPr>
          <p:cNvSpPr txBox="1"/>
          <p:nvPr/>
        </p:nvSpPr>
        <p:spPr>
          <a:xfrm>
            <a:off x="449989" y="3415304"/>
            <a:ext cx="4844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得弦对的圆周角分别是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5116F4-53A3-C995-F806-FF6D8AE96E4B}"/>
                  </a:ext>
                </a:extLst>
              </p:cNvPr>
              <p:cNvSpPr txBox="1"/>
              <p:nvPr/>
            </p:nvSpPr>
            <p:spPr>
              <a:xfrm>
                <a:off x="449989" y="3890792"/>
                <a:ext cx="7093648" cy="8483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根据弧长公式得优弧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弧长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15116F4-53A3-C995-F806-FF6D8AE96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0792"/>
                <a:ext cx="7093648" cy="848373"/>
              </a:xfrm>
              <a:prstGeom prst="rect">
                <a:avLst/>
              </a:prstGeom>
              <a:blipFill>
                <a:blip r:embed="rId5"/>
                <a:stretch>
                  <a:fillRect l="-1376" r="-1462" b="-28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2" name="yt_shape_15062"/>
          <p:cNvSpPr txBox="1"/>
          <p:nvPr/>
        </p:nvSpPr>
        <p:spPr>
          <a:xfrm>
            <a:off x="540000" y="1153734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已知圆锥的高为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，求圆锥的表面积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63" name="yt_image_150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8220" y="1785401"/>
            <a:ext cx="143555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065" name="yt_shape_15065"/>
              <p:cNvSpPr txBox="1"/>
              <p:nvPr/>
            </p:nvSpPr>
            <p:spPr>
              <a:xfrm>
                <a:off x="540000" y="3037217"/>
                <a:ext cx="5519140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解：底面直径为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则底面周长为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底面面积为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由勾股定理得，母线长为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圆锥的侧面面积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它的表面积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65" name="yt_shape_15065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7217"/>
                <a:ext cx="5519140" cy="3027047"/>
              </a:xfrm>
              <a:prstGeom prst="rect">
                <a:avLst/>
              </a:prstGeom>
              <a:blipFill>
                <a:blip r:embed="rId3"/>
                <a:stretch>
                  <a:fillRect l="-3425" t="-1610" r="-552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33A92D-D95B-0E07-922B-5ED7FD21534B}"/>
              </a:ext>
            </a:extLst>
          </p:cNvPr>
          <p:cNvSpPr txBox="1"/>
          <p:nvPr/>
        </p:nvSpPr>
        <p:spPr>
          <a:xfrm>
            <a:off x="449989" y="299041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解：底面直径为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3564BD-4957-DD54-EF2C-AA969CFBA511}"/>
              </a:ext>
            </a:extLst>
          </p:cNvPr>
          <p:cNvSpPr txBox="1"/>
          <p:nvPr/>
        </p:nvSpPr>
        <p:spPr>
          <a:xfrm>
            <a:off x="449989" y="3465899"/>
            <a:ext cx="2772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则底面周长为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544E65-6162-1067-766D-8051DA5D2401}"/>
              </a:ext>
            </a:extLst>
          </p:cNvPr>
          <p:cNvSpPr txBox="1"/>
          <p:nvPr/>
        </p:nvSpPr>
        <p:spPr>
          <a:xfrm>
            <a:off x="449989" y="3941387"/>
            <a:ext cx="2467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底面面积为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FAB97D-4170-2AB7-59DB-DF8481574DFE}"/>
              </a:ext>
            </a:extLst>
          </p:cNvPr>
          <p:cNvSpPr txBox="1"/>
          <p:nvPr/>
        </p:nvSpPr>
        <p:spPr>
          <a:xfrm>
            <a:off x="449989" y="441687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由勾股定理得，母线长为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78DE18-2BD8-1E74-8B98-452E871EAC02}"/>
                  </a:ext>
                </a:extLst>
              </p:cNvPr>
              <p:cNvSpPr txBox="1"/>
              <p:nvPr/>
            </p:nvSpPr>
            <p:spPr>
              <a:xfrm>
                <a:off x="449989" y="4892363"/>
                <a:ext cx="5544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圆锥的侧面面积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65π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, 'mathAnswerShape': 1}">
                <a:extLst>
                  <a:ext uri="{FF2B5EF4-FFF2-40B4-BE49-F238E27FC236}">
                    <a16:creationId xmlns:a16="http://schemas.microsoft.com/office/drawing/2014/main" id="{6A78DE18-2BD8-1E74-8B98-452E871EA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2363"/>
                <a:ext cx="5544248" cy="765061"/>
              </a:xfrm>
              <a:prstGeom prst="rect">
                <a:avLst/>
              </a:prstGeom>
              <a:blipFill>
                <a:blip r:embed="rId4"/>
                <a:stretch>
                  <a:fillRect l="-1760" r="-176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B2A56DC-8C08-DE61-3998-338B8B943606}"/>
              </a:ext>
            </a:extLst>
          </p:cNvPr>
          <p:cNvSpPr txBox="1"/>
          <p:nvPr/>
        </p:nvSpPr>
        <p:spPr>
          <a:xfrm>
            <a:off x="449989" y="5563812"/>
            <a:ext cx="4528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它的表面积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067" name="yt_shape_15067"/>
              <p:cNvSpPr txBox="1"/>
              <p:nvPr/>
            </p:nvSpPr>
            <p:spPr>
              <a:xfrm>
                <a:off x="540119" y="764704"/>
                <a:ext cx="11111999" cy="11167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为圆心的弧，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067" name="yt_shape_150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116781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69" name="yt_image_1506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060848"/>
            <a:ext cx="1576148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5071"/>
              <p:cNvSpPr txBox="1"/>
              <p:nvPr/>
            </p:nvSpPr>
            <p:spPr>
              <a:xfrm>
                <a:off x="606938" y="1829395"/>
                <a:ext cx="6035307" cy="54235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50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38" y="1829395"/>
                <a:ext cx="6035307" cy="5423536"/>
              </a:xfrm>
              <a:prstGeom prst="rect">
                <a:avLst/>
              </a:prstGeom>
              <a:blipFill>
                <a:blip r:embed="rId4"/>
                <a:stretch>
                  <a:fillRect l="-3131" t="-1461" r="-1919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507E342-3CD1-1E73-DD65-6552B7042AAE}"/>
              </a:ext>
            </a:extLst>
          </p:cNvPr>
          <p:cNvSpPr txBox="1"/>
          <p:nvPr/>
        </p:nvSpPr>
        <p:spPr>
          <a:xfrm>
            <a:off x="516927" y="1782589"/>
            <a:ext cx="25041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9C68FE-1A43-B993-563F-2934FA1921A5}"/>
                  </a:ext>
                </a:extLst>
              </p:cNvPr>
              <p:cNvSpPr txBox="1"/>
              <p:nvPr/>
            </p:nvSpPr>
            <p:spPr>
              <a:xfrm>
                <a:off x="516927" y="2221501"/>
                <a:ext cx="2259966" cy="6037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9C68FE-1A43-B993-563F-2934FA1921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2221501"/>
                <a:ext cx="2259966" cy="603708"/>
              </a:xfrm>
              <a:prstGeom prst="rect">
                <a:avLst/>
              </a:prstGeom>
              <a:blipFill>
                <a:blip r:embed="rId5"/>
                <a:stretch>
                  <a:fillRect l="-4313" r="-4043" b="-15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D267EA-AFBA-3F76-459E-3C2C510D83C9}"/>
                  </a:ext>
                </a:extLst>
              </p:cNvPr>
              <p:cNvSpPr txBox="1"/>
              <p:nvPr/>
            </p:nvSpPr>
            <p:spPr>
              <a:xfrm>
                <a:off x="516927" y="2731597"/>
                <a:ext cx="2084515" cy="722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5D267EA-AFBA-3F76-459E-3C2C510D83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2731597"/>
                <a:ext cx="2084515" cy="722770"/>
              </a:xfrm>
              <a:prstGeom prst="rect">
                <a:avLst/>
              </a:prstGeom>
              <a:blipFill>
                <a:blip r:embed="rId6"/>
                <a:stretch>
                  <a:fillRect r="-4386" b="-3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A15DB5-ADB8-4828-CD11-4DA8D56EB178}"/>
                  </a:ext>
                </a:extLst>
              </p:cNvPr>
              <p:cNvSpPr txBox="1"/>
              <p:nvPr/>
            </p:nvSpPr>
            <p:spPr>
              <a:xfrm>
                <a:off x="516927" y="3360755"/>
                <a:ext cx="4263961" cy="832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9A15DB5-ADB8-4828-CD11-4DA8D56EB1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3360755"/>
                <a:ext cx="4263961" cy="832879"/>
              </a:xfrm>
              <a:prstGeom prst="rect">
                <a:avLst/>
              </a:prstGeom>
              <a:blipFill>
                <a:blip r:embed="rId7"/>
                <a:stretch>
                  <a:fillRect l="-2289" r="-2289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038D11-DD45-7A9C-2B7E-39E92F611D27}"/>
                  </a:ext>
                </a:extLst>
              </p:cNvPr>
              <p:cNvSpPr txBox="1"/>
              <p:nvPr/>
            </p:nvSpPr>
            <p:spPr>
              <a:xfrm>
                <a:off x="516927" y="4100022"/>
                <a:ext cx="4848161" cy="832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B038D11-DD45-7A9C-2B7E-39E92F611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4100022"/>
                <a:ext cx="4848161" cy="832879"/>
              </a:xfrm>
              <a:prstGeom prst="rect">
                <a:avLst/>
              </a:prstGeom>
              <a:blipFill>
                <a:blip r:embed="rId8"/>
                <a:stretch>
                  <a:fillRect l="-2013" r="-2013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A385A1-0EA2-F491-987D-79F3A9D7E974}"/>
                  </a:ext>
                </a:extLst>
              </p:cNvPr>
              <p:cNvSpPr txBox="1"/>
              <p:nvPr/>
            </p:nvSpPr>
            <p:spPr>
              <a:xfrm>
                <a:off x="516927" y="4839289"/>
                <a:ext cx="6157023" cy="832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7A385A1-0EA2-F491-987D-79F3A9D7E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4839289"/>
                <a:ext cx="6157023" cy="832879"/>
              </a:xfrm>
              <a:prstGeom prst="rect">
                <a:avLst/>
              </a:prstGeom>
              <a:blipFill>
                <a:blip r:embed="rId9"/>
                <a:stretch>
                  <a:fillRect l="-1584" r="-1386" b="-2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24FC9A5-7BBE-DC5A-0D3F-BABE7D948D9E}"/>
              </a:ext>
            </a:extLst>
          </p:cNvPr>
          <p:cNvSpPr txBox="1"/>
          <p:nvPr/>
        </p:nvSpPr>
        <p:spPr>
          <a:xfrm>
            <a:off x="516927" y="5578556"/>
            <a:ext cx="427266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EE1E07A-0453-9225-D3B6-ED707C4FAAD5}"/>
                  </a:ext>
                </a:extLst>
              </p:cNvPr>
              <p:cNvSpPr txBox="1"/>
              <p:nvPr/>
            </p:nvSpPr>
            <p:spPr>
              <a:xfrm>
                <a:off x="516927" y="6017468"/>
                <a:ext cx="2425383" cy="832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EE1E07A-0453-9225-D3B6-ED707C4FAA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927" y="6017468"/>
                <a:ext cx="2425383" cy="832879"/>
              </a:xfrm>
              <a:prstGeom prst="rect">
                <a:avLst/>
              </a:prstGeom>
              <a:blipFill>
                <a:blip r:embed="rId10"/>
                <a:stretch>
                  <a:fillRect l="-4020" r="-3769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8A598F8A-0054-6903-5811-6B87DC84E5BB}"/>
              </a:ext>
            </a:extLst>
          </p:cNvPr>
          <p:cNvSpPr txBox="1"/>
          <p:nvPr/>
        </p:nvSpPr>
        <p:spPr>
          <a:xfrm>
            <a:off x="2746602" y="6235438"/>
            <a:ext cx="2034286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6" name="yt_shape_15076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的长为半径画圆弧交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77" name="yt_image_150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1800157"/>
            <a:ext cx="2430603" cy="148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79" name="yt_shape_15079"/>
          <p:cNvSpPr txBox="1"/>
          <p:nvPr/>
        </p:nvSpPr>
        <p:spPr>
          <a:xfrm>
            <a:off x="628477" y="1690744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5080" name="yt_shape_15080"/>
          <p:cNvSpPr txBox="1"/>
          <p:nvPr/>
        </p:nvSpPr>
        <p:spPr>
          <a:xfrm>
            <a:off x="628477" y="2170047"/>
            <a:ext cx="47609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81" name="yt_shape_15081"/>
          <p:cNvSpPr txBox="1"/>
          <p:nvPr/>
        </p:nvSpPr>
        <p:spPr>
          <a:xfrm>
            <a:off x="628477" y="2649350"/>
            <a:ext cx="6716582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为半圆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BFC0C9-3AE8-8EDF-D6FD-DF406C8333C9}"/>
              </a:ext>
            </a:extLst>
          </p:cNvPr>
          <p:cNvSpPr txBox="1"/>
          <p:nvPr/>
        </p:nvSpPr>
        <p:spPr>
          <a:xfrm>
            <a:off x="538466" y="2602544"/>
            <a:ext cx="6831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为半圆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7C006A-1724-9D40-0D3B-79524183AF2E}"/>
              </a:ext>
            </a:extLst>
          </p:cNvPr>
          <p:cNvSpPr txBox="1"/>
          <p:nvPr/>
        </p:nvSpPr>
        <p:spPr>
          <a:xfrm>
            <a:off x="538466" y="3078032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027808-D43E-1993-AF08-A77E56D0720D}"/>
              </a:ext>
            </a:extLst>
          </p:cNvPr>
          <p:cNvSpPr txBox="1"/>
          <p:nvPr/>
        </p:nvSpPr>
        <p:spPr>
          <a:xfrm>
            <a:off x="538466" y="3553520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082"/>
          <p:cNvSpPr txBox="1"/>
          <p:nvPr/>
        </p:nvSpPr>
        <p:spPr>
          <a:xfrm>
            <a:off x="611378" y="3100376"/>
            <a:ext cx="1889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5084"/>
          <p:cNvSpPr txBox="1"/>
          <p:nvPr/>
        </p:nvSpPr>
        <p:spPr>
          <a:xfrm>
            <a:off x="5001974" y="3732043"/>
            <a:ext cx="1932965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en-US" altLang="zh-CN" sz="6500" b="0" i="0" u="none" spc="13448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508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2405" y="4120547"/>
            <a:ext cx="191389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5086"/>
          <p:cNvSpPr txBox="1"/>
          <p:nvPr/>
        </p:nvSpPr>
        <p:spPr>
          <a:xfrm>
            <a:off x="611378" y="5082135"/>
            <a:ext cx="1452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5087"/>
              <p:cNvSpPr txBox="1"/>
              <p:nvPr/>
            </p:nvSpPr>
            <p:spPr>
              <a:xfrm>
                <a:off x="611378" y="5561438"/>
                <a:ext cx="432182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50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8" y="5561438"/>
                <a:ext cx="4321824" cy="466666"/>
              </a:xfrm>
              <a:prstGeom prst="rect">
                <a:avLst/>
              </a:prstGeom>
              <a:blipFill>
                <a:blip r:embed="rId4"/>
                <a:stretch>
                  <a:fillRect l="-4231" t="-3896" r="-338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5089"/>
              <p:cNvSpPr txBox="1"/>
              <p:nvPr/>
            </p:nvSpPr>
            <p:spPr>
              <a:xfrm>
                <a:off x="611378" y="6078892"/>
                <a:ext cx="5637505" cy="7736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50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378" y="6078892"/>
                <a:ext cx="5637505" cy="773673"/>
              </a:xfrm>
              <a:prstGeom prst="rect">
                <a:avLst/>
              </a:prstGeom>
              <a:blipFill>
                <a:blip r:embed="rId5"/>
                <a:stretch>
                  <a:fillRect l="-3243" r="-757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B0D7AEE9-613E-CFC9-7C00-CF34AC3C0999}"/>
              </a:ext>
            </a:extLst>
          </p:cNvPr>
          <p:cNvSpPr txBox="1"/>
          <p:nvPr/>
        </p:nvSpPr>
        <p:spPr>
          <a:xfrm>
            <a:off x="548975" y="3991137"/>
            <a:ext cx="2051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459344-4F89-8A41-09A4-BB668A776550}"/>
              </a:ext>
            </a:extLst>
          </p:cNvPr>
          <p:cNvSpPr txBox="1"/>
          <p:nvPr/>
        </p:nvSpPr>
        <p:spPr>
          <a:xfrm>
            <a:off x="521367" y="5035329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5E2C602-1CB7-601A-C728-B10BEFCF5F33}"/>
                  </a:ext>
                </a:extLst>
              </p:cNvPr>
              <p:cNvSpPr txBox="1"/>
              <p:nvPr/>
            </p:nvSpPr>
            <p:spPr>
              <a:xfrm>
                <a:off x="521367" y="5514632"/>
                <a:ext cx="44601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5E2C602-1CB7-601A-C728-B10BEFCF5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67" y="5514632"/>
                <a:ext cx="4460113" cy="555765"/>
              </a:xfrm>
              <a:prstGeom prst="rect">
                <a:avLst/>
              </a:prstGeom>
              <a:blipFill>
                <a:blip r:embed="rId6"/>
                <a:stretch>
                  <a:fillRect l="-2189" t="-1099" r="-218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5069C0A-51A2-CCBE-8571-4D4CDBFE352E}"/>
                  </a:ext>
                </a:extLst>
              </p:cNvPr>
              <p:cNvSpPr txBox="1"/>
              <p:nvPr/>
            </p:nvSpPr>
            <p:spPr>
              <a:xfrm>
                <a:off x="521367" y="6032086"/>
                <a:ext cx="5661469" cy="859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5069C0A-51A2-CCBE-8571-4D4CDBFE35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367" y="6032086"/>
                <a:ext cx="5661469" cy="859803"/>
              </a:xfrm>
              <a:prstGeom prst="rect">
                <a:avLst/>
              </a:prstGeom>
              <a:blipFill>
                <a:blip r:embed="rId7"/>
                <a:stretch>
                  <a:fillRect l="-1724" r="-1940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810</Words>
  <Application>Microsoft Office PowerPoint</Application>
  <PresentationFormat>宽屏</PresentationFormat>
  <Paragraphs>83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2023-10-20T19:22:39Z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