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2" r:id="rId6"/>
    <p:sldId id="374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1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17.bin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4" name="yt_shape_12434"/>
          <p:cNvSpPr txBox="1"/>
          <p:nvPr/>
        </p:nvSpPr>
        <p:spPr>
          <a:xfrm>
            <a:off x="540000" y="916087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点与圆的位置不确定</a:t>
            </a:r>
          </a:p>
        </p:txBody>
      </p:sp>
      <p:sp>
        <p:nvSpPr>
          <p:cNvPr id="12435" name="yt_shape_12435"/>
          <p:cNvSpPr txBox="1"/>
          <p:nvPr/>
        </p:nvSpPr>
        <p:spPr>
          <a:xfrm>
            <a:off x="540000" y="1415652"/>
            <a:ext cx="97065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36" name="yt_shape_12436"/>
              <p:cNvSpPr txBox="1"/>
              <p:nvPr/>
            </p:nvSpPr>
            <p:spPr>
              <a:xfrm>
                <a:off x="540000" y="1894955"/>
                <a:ext cx="3440044" cy="949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36" name="yt_shape_12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4955"/>
                <a:ext cx="3440044" cy="949299"/>
              </a:xfrm>
              <a:prstGeom prst="rect">
                <a:avLst/>
              </a:prstGeom>
              <a:blipFill>
                <a:blip r:embed="rId2"/>
                <a:stretch>
                  <a:fillRect l="-5496" t="-5769" r="-4255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38" name="yt_shape_12438"/>
              <p:cNvSpPr txBox="1"/>
              <p:nvPr/>
            </p:nvSpPr>
            <p:spPr>
              <a:xfrm>
                <a:off x="540000" y="2895042"/>
                <a:ext cx="2824491" cy="945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38" name="yt_shape_124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95042"/>
                <a:ext cx="2824491" cy="945708"/>
              </a:xfrm>
              <a:prstGeom prst="rect">
                <a:avLst/>
              </a:prstGeom>
              <a:blipFill>
                <a:blip r:embed="rId3"/>
                <a:stretch>
                  <a:fillRect l="-6695" t="-5806" r="-5400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41" name="yt_shape_12441"/>
          <p:cNvSpPr txBox="1"/>
          <p:nvPr/>
        </p:nvSpPr>
        <p:spPr>
          <a:xfrm>
            <a:off x="4810511" y="4043902"/>
            <a:ext cx="2177199" cy="15218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en-US" altLang="zh-CN" sz="8450" b="0" i="0" u="none" spc="14865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  <a:cs typeface="宋体" pitchFamily="8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440" name="yt_image_12440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0511" y="4043902"/>
            <a:ext cx="2154061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733559">
            <a:extLst>
              <a:ext uri="{FF2B5EF4-FFF2-40B4-BE49-F238E27FC236}">
                <a16:creationId xmlns:a16="http://schemas.microsoft.com/office/drawing/2014/main" id="{0C874200-A4B0-E94D-978A-89FB4DE3BF1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1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817882-AD52-896E-38FD-88B19D9EC6BF}"/>
              </a:ext>
            </a:extLst>
          </p:cNvPr>
          <p:cNvSpPr txBox="1"/>
          <p:nvPr/>
        </p:nvSpPr>
        <p:spPr>
          <a:xfrm>
            <a:off x="449989" y="1848149"/>
            <a:ext cx="358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681BBD-AAFE-3FE2-C14E-C5F0F24C9108}"/>
                  </a:ext>
                </a:extLst>
              </p:cNvPr>
              <p:cNvSpPr txBox="1"/>
              <p:nvPr/>
            </p:nvSpPr>
            <p:spPr>
              <a:xfrm>
                <a:off x="449989" y="2323637"/>
                <a:ext cx="14883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681BBD-AAFE-3FE2-C14E-C5F0F24C9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3637"/>
                <a:ext cx="1488314" cy="558242"/>
              </a:xfrm>
              <a:prstGeom prst="rect">
                <a:avLst/>
              </a:prstGeom>
              <a:blipFill>
                <a:blip r:embed="rId6"/>
                <a:stretch>
                  <a:fillRect l="-6557" r="-6148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D106EDC-ACB4-D239-A6BD-18EEC458241F}"/>
              </a:ext>
            </a:extLst>
          </p:cNvPr>
          <p:cNvSpPr txBox="1"/>
          <p:nvPr/>
        </p:nvSpPr>
        <p:spPr>
          <a:xfrm>
            <a:off x="449989" y="2848236"/>
            <a:ext cx="2977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499023-99F0-ADD9-0E97-4FE461BABFC2}"/>
                  </a:ext>
                </a:extLst>
              </p:cNvPr>
              <p:cNvSpPr txBox="1"/>
              <p:nvPr/>
            </p:nvSpPr>
            <p:spPr>
              <a:xfrm>
                <a:off x="449989" y="3323724"/>
                <a:ext cx="15692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499023-99F0-ADD9-0E97-4FE461BABF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3724"/>
                <a:ext cx="1569276" cy="554686"/>
              </a:xfrm>
              <a:prstGeom prst="rect">
                <a:avLst/>
              </a:prstGeom>
              <a:blipFill>
                <a:blip r:embed="rId7"/>
                <a:stretch>
                  <a:fillRect l="-6226" r="-622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000" y="929827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未考虑弦所对弧是优弧还是劣弧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44" name="yt_shape_12444"/>
              <p:cNvSpPr txBox="1"/>
              <p:nvPr/>
            </p:nvSpPr>
            <p:spPr>
              <a:xfrm>
                <a:off x="540119" y="1429392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的圆中有一条弦，如果它的长为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，那么这条弦所对的圆周角的度数为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44" name="yt_shape_124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9392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733747">
            <a:extLst>
              <a:ext uri="{FF2B5EF4-FFF2-40B4-BE49-F238E27FC236}">
                <a16:creationId xmlns:a16="http://schemas.microsoft.com/office/drawing/2014/main" id="{A7D320CB-AA8F-12A4-EA84-FA1A7E07AC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6885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165F37-C6C1-4B48-7FFC-BE274D4950EF}"/>
              </a:ext>
            </a:extLst>
          </p:cNvPr>
          <p:cNvSpPr txBox="1"/>
          <p:nvPr/>
        </p:nvSpPr>
        <p:spPr>
          <a:xfrm>
            <a:off x="1059708" y="1902905"/>
            <a:ext cx="1491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6" name="yt_shape_12446"/>
          <p:cNvSpPr txBox="1"/>
          <p:nvPr/>
        </p:nvSpPr>
        <p:spPr>
          <a:xfrm>
            <a:off x="540000" y="908720"/>
            <a:ext cx="64184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不能全面考虑圆心与两弦的位置关系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47" name="yt_shape_12447"/>
              <p:cNvSpPr txBox="1"/>
              <p:nvPr/>
            </p:nvSpPr>
            <p:spPr>
              <a:xfrm>
                <a:off x="540119" y="1408285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的长分别为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15°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          </a:t>
                </a:r>
                <a:r>
                  <a:rPr lang="zh-CN" altLang="zh-CN" sz="100" b="0" i="0" spc="-100" dirty="0" smtClean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47" name="yt_shape_124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955390"/>
              </a:xfrm>
              <a:prstGeom prst="rect">
                <a:avLst/>
              </a:prstGeom>
              <a:blipFill>
                <a:blip r:embed="rId2"/>
                <a:stretch>
                  <a:fillRect l="-1701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49" name="yt_shape_12449"/>
          <p:cNvSpPr txBox="1"/>
          <p:nvPr/>
        </p:nvSpPr>
        <p:spPr>
          <a:xfrm>
            <a:off x="540119" y="24144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间的距离为多少？</a:t>
            </a:r>
          </a:p>
        </p:txBody>
      </p:sp>
      <p:pic>
        <p:nvPicPr>
          <p:cNvPr id="3" name="yt_shape_1697708733941">
            <a:extLst>
              <a:ext uri="{FF2B5EF4-FFF2-40B4-BE49-F238E27FC236}">
                <a16:creationId xmlns:a16="http://schemas.microsoft.com/office/drawing/2014/main" id="{4FC2FFF6-A1CD-C762-3C82-C64FB5A861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ECBD93-8F8C-3C98-994A-7CA55D975E28}"/>
              </a:ext>
            </a:extLst>
          </p:cNvPr>
          <p:cNvSpPr txBox="1"/>
          <p:nvPr/>
        </p:nvSpPr>
        <p:spPr>
          <a:xfrm>
            <a:off x="705615" y="1772816"/>
            <a:ext cx="911924" cy="6153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FE1FB1-FFED-69F4-3B0F-F340A1A6FDB1}"/>
              </a:ext>
            </a:extLst>
          </p:cNvPr>
          <p:cNvSpPr txBox="1"/>
          <p:nvPr/>
        </p:nvSpPr>
        <p:spPr>
          <a:xfrm>
            <a:off x="1528436" y="1821521"/>
            <a:ext cx="6071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E30E38-2DB7-7738-332F-4F8C51B44798}"/>
              </a:ext>
            </a:extLst>
          </p:cNvPr>
          <p:cNvSpPr txBox="1"/>
          <p:nvPr/>
        </p:nvSpPr>
        <p:spPr>
          <a:xfrm>
            <a:off x="407368" y="3323110"/>
            <a:ext cx="568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解：分两种情况：过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12CD929-8EFC-8624-C827-35F4C3B45DFA}"/>
              </a:ext>
            </a:extLst>
          </p:cNvPr>
          <p:cNvSpPr txBox="1"/>
          <p:nvPr/>
        </p:nvSpPr>
        <p:spPr>
          <a:xfrm>
            <a:off x="5825498" y="3323110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CA1C0E-3C9A-9E7D-AF41-FFF89AA459B1}"/>
              </a:ext>
            </a:extLst>
          </p:cNvPr>
          <p:cNvSpPr txBox="1"/>
          <p:nvPr/>
        </p:nvSpPr>
        <p:spPr>
          <a:xfrm>
            <a:off x="407368" y="3789040"/>
            <a:ext cx="469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D41984A-524E-0CD8-1771-ECEC815AB248}"/>
                  </a:ext>
                </a:extLst>
              </p:cNvPr>
              <p:cNvSpPr txBox="1"/>
              <p:nvPr/>
            </p:nvSpPr>
            <p:spPr>
              <a:xfrm>
                <a:off x="407368" y="4264528"/>
                <a:ext cx="5060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由垂径定理得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D41984A-524E-0CD8-1771-ECEC815AB2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264528"/>
                <a:ext cx="5060061" cy="765061"/>
              </a:xfrm>
              <a:prstGeom prst="rect">
                <a:avLst/>
              </a:prstGeom>
              <a:blipFill>
                <a:blip r:embed="rId4"/>
                <a:stretch>
                  <a:fillRect l="-1928" r="-18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39735BE-2ACD-EE04-CBC6-770F6F1A9D05}"/>
                  </a:ext>
                </a:extLst>
              </p:cNvPr>
              <p:cNvSpPr txBox="1"/>
              <p:nvPr/>
            </p:nvSpPr>
            <p:spPr>
              <a:xfrm>
                <a:off x="5296406" y="4242250"/>
                <a:ext cx="29328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39735BE-2ACD-EE04-CBC6-770F6F1A9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6406" y="4242250"/>
                <a:ext cx="2932811" cy="765061"/>
              </a:xfrm>
              <a:prstGeom prst="rect">
                <a:avLst/>
              </a:prstGeom>
              <a:blipFill>
                <a:blip r:embed="rId5"/>
                <a:stretch>
                  <a:fillRect l="-3326" r="-353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22B78B90-ED9A-AA7C-4902-8F2FCD5B90C2}"/>
              </a:ext>
            </a:extLst>
          </p:cNvPr>
          <p:cNvSpPr txBox="1"/>
          <p:nvPr/>
        </p:nvSpPr>
        <p:spPr>
          <a:xfrm>
            <a:off x="407368" y="4869160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78496E1-FFD6-BA11-6F88-052C064CB83B}"/>
                  </a:ext>
                </a:extLst>
              </p:cNvPr>
              <p:cNvSpPr txBox="1"/>
              <p:nvPr/>
            </p:nvSpPr>
            <p:spPr>
              <a:xfrm>
                <a:off x="2503495" y="4802229"/>
                <a:ext cx="6794564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78496E1-FFD6-BA11-6F88-052C064CB8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3495" y="4802229"/>
                <a:ext cx="6794564" cy="631267"/>
              </a:xfrm>
              <a:prstGeom prst="rect">
                <a:avLst/>
              </a:prstGeom>
              <a:blipFill>
                <a:blip r:embed="rId6"/>
                <a:stretch>
                  <a:fillRect l="-1436" r="-1436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BFFFB9D-4CAF-7518-20CB-5E689FE70CC3}"/>
              </a:ext>
            </a:extLst>
          </p:cNvPr>
          <p:cNvSpPr txBox="1"/>
          <p:nvPr/>
        </p:nvSpPr>
        <p:spPr>
          <a:xfrm>
            <a:off x="407368" y="5301208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AF2CC21-75FD-BBAA-FB13-2C4BA6D72B6B}"/>
              </a:ext>
            </a:extLst>
          </p:cNvPr>
          <p:cNvSpPr txBox="1"/>
          <p:nvPr/>
        </p:nvSpPr>
        <p:spPr>
          <a:xfrm>
            <a:off x="2146030" y="5339841"/>
            <a:ext cx="38789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8" name="yt_image_1245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r="47676"/>
          <a:stretch/>
        </p:blipFill>
        <p:spPr bwMode="auto">
          <a:xfrm>
            <a:off x="10005356" y="3093253"/>
            <a:ext cx="2067308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yt_image_1245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54158"/>
          <a:stretch/>
        </p:blipFill>
        <p:spPr bwMode="auto">
          <a:xfrm>
            <a:off x="9840912" y="4889726"/>
            <a:ext cx="1811206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yt_shape_12453"/>
          <p:cNvSpPr txBox="1"/>
          <p:nvPr/>
        </p:nvSpPr>
        <p:spPr>
          <a:xfrm>
            <a:off x="497379" y="5778221"/>
            <a:ext cx="465832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7EB5304-1596-D167-6D2C-36DB5AD0B909}"/>
              </a:ext>
            </a:extLst>
          </p:cNvPr>
          <p:cNvSpPr txBox="1"/>
          <p:nvPr/>
        </p:nvSpPr>
        <p:spPr>
          <a:xfrm>
            <a:off x="407368" y="5812228"/>
            <a:ext cx="479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30CD5EA-F723-51FC-9E9E-E4CDF6192606}"/>
              </a:ext>
            </a:extLst>
          </p:cNvPr>
          <p:cNvSpPr txBox="1"/>
          <p:nvPr/>
        </p:nvSpPr>
        <p:spPr>
          <a:xfrm>
            <a:off x="407368" y="6295393"/>
            <a:ext cx="382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综上所述，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21" grpId="0" build="allAtOnce"/>
      <p:bldP spid="2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7" name="yt_shape_12457"/>
          <p:cNvSpPr txBox="1"/>
          <p:nvPr/>
        </p:nvSpPr>
        <p:spPr>
          <a:xfrm>
            <a:off x="540000" y="836712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三角形与圆心的位置不确定</a:t>
            </a:r>
          </a:p>
        </p:txBody>
      </p:sp>
      <p:sp>
        <p:nvSpPr>
          <p:cNvPr id="12458" name="yt_shape_12458"/>
          <p:cNvSpPr txBox="1"/>
          <p:nvPr/>
        </p:nvSpPr>
        <p:spPr>
          <a:xfrm>
            <a:off x="540000" y="1336277"/>
            <a:ext cx="6298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59" name="yt_shape_12459"/>
          <p:cNvSpPr txBox="1"/>
          <p:nvPr/>
        </p:nvSpPr>
        <p:spPr>
          <a:xfrm>
            <a:off x="540000" y="1815580"/>
            <a:ext cx="449642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当圆心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内部时，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463" name="yt_shape_12463"/>
          <p:cNvSpPr txBox="1"/>
          <p:nvPr/>
        </p:nvSpPr>
        <p:spPr>
          <a:xfrm>
            <a:off x="540000" y="2240772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2" name="yt_image_1246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0133" y="1815580"/>
            <a:ext cx="1366443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62" name="yt_shape_12462"/>
          <p:cNvSpPr txBox="1"/>
          <p:nvPr/>
        </p:nvSpPr>
        <p:spPr>
          <a:xfrm>
            <a:off x="9734805" y="3305476"/>
            <a:ext cx="493098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2464" name="yt_shape_12464"/>
          <p:cNvSpPr txBox="1"/>
          <p:nvPr/>
        </p:nvSpPr>
        <p:spPr>
          <a:xfrm>
            <a:off x="540000" y="2309578"/>
            <a:ext cx="4698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465" name="yt_shape_12465"/>
          <p:cNvSpPr txBox="1"/>
          <p:nvPr/>
        </p:nvSpPr>
        <p:spPr>
          <a:xfrm>
            <a:off x="540000" y="2788881"/>
            <a:ext cx="1619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shape_1697708734211">
            <a:extLst>
              <a:ext uri="{FF2B5EF4-FFF2-40B4-BE49-F238E27FC236}">
                <a16:creationId xmlns:a16="http://schemas.microsoft.com/office/drawing/2014/main" id="{3DB55A2E-23AF-BBF7-3374-1C0D1246A1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B07A778-8D0D-8972-ED9A-117C998320B4}"/>
              </a:ext>
            </a:extLst>
          </p:cNvPr>
          <p:cNvSpPr txBox="1"/>
          <p:nvPr/>
        </p:nvSpPr>
        <p:spPr>
          <a:xfrm>
            <a:off x="449989" y="1768774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内部时，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67ADDB-0FA5-46B2-467F-2D0051E529CF}"/>
              </a:ext>
            </a:extLst>
          </p:cNvPr>
          <p:cNvSpPr txBox="1"/>
          <p:nvPr/>
        </p:nvSpPr>
        <p:spPr>
          <a:xfrm>
            <a:off x="4756556" y="1787601"/>
            <a:ext cx="4329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7E215B-4C1A-090A-C996-D574E6FD16EE}"/>
              </a:ext>
            </a:extLst>
          </p:cNvPr>
          <p:cNvSpPr txBox="1"/>
          <p:nvPr/>
        </p:nvSpPr>
        <p:spPr>
          <a:xfrm>
            <a:off x="9662743" y="32586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B56D69-3801-7AE3-B91E-2F34342A2ACC}"/>
              </a:ext>
            </a:extLst>
          </p:cNvPr>
          <p:cNvSpPr txBox="1"/>
          <p:nvPr/>
        </p:nvSpPr>
        <p:spPr>
          <a:xfrm>
            <a:off x="449989" y="2262772"/>
            <a:ext cx="4832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C360901-913D-416E-A625-32A034B18B28}"/>
              </a:ext>
            </a:extLst>
          </p:cNvPr>
          <p:cNvSpPr txBox="1"/>
          <p:nvPr/>
        </p:nvSpPr>
        <p:spPr>
          <a:xfrm>
            <a:off x="449989" y="2742075"/>
            <a:ext cx="178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2466"/>
              <p:cNvSpPr txBox="1"/>
              <p:nvPr/>
            </p:nvSpPr>
            <p:spPr>
              <a:xfrm>
                <a:off x="630011" y="3326478"/>
                <a:ext cx="4618059" cy="1946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当圆心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外部时，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在优弧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上任取一点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24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326478"/>
                <a:ext cx="4618059" cy="1946751"/>
              </a:xfrm>
              <a:prstGeom prst="rect">
                <a:avLst/>
              </a:prstGeom>
              <a:blipFill>
                <a:blip r:embed="rId4"/>
                <a:stretch>
                  <a:fillRect l="-3958" t="-2821" r="-2902" b="-87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yt_shape_12471"/>
          <p:cNvSpPr txBox="1"/>
          <p:nvPr/>
        </p:nvSpPr>
        <p:spPr>
          <a:xfrm>
            <a:off x="630011" y="4306675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8" name="yt_image_1246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0133" y="4106887"/>
            <a:ext cx="1424379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yt_shape_12470"/>
          <p:cNvSpPr txBox="1"/>
          <p:nvPr/>
        </p:nvSpPr>
        <p:spPr>
          <a:xfrm>
            <a:off x="9763773" y="5777377"/>
            <a:ext cx="493098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20" name="yt_shape_12472"/>
          <p:cNvSpPr txBox="1"/>
          <p:nvPr/>
        </p:nvSpPr>
        <p:spPr>
          <a:xfrm>
            <a:off x="630011" y="4375481"/>
            <a:ext cx="3747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1" name="yt_shape_12473"/>
          <p:cNvSpPr txBox="1"/>
          <p:nvPr/>
        </p:nvSpPr>
        <p:spPr>
          <a:xfrm>
            <a:off x="630011" y="4854784"/>
            <a:ext cx="46150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2" name="yt_shape_12474"/>
          <p:cNvSpPr txBox="1"/>
          <p:nvPr/>
        </p:nvSpPr>
        <p:spPr>
          <a:xfrm>
            <a:off x="630011" y="5334087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6E0045F-60C8-3B5A-29D3-4D03ADA483CB}"/>
              </a:ext>
            </a:extLst>
          </p:cNvPr>
          <p:cNvSpPr txBox="1"/>
          <p:nvPr/>
        </p:nvSpPr>
        <p:spPr>
          <a:xfrm>
            <a:off x="540000" y="3279672"/>
            <a:ext cx="402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当圆心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外部时，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293064F-7AFB-7968-67A7-E6DBE847D310}"/>
              </a:ext>
            </a:extLst>
          </p:cNvPr>
          <p:cNvSpPr txBox="1"/>
          <p:nvPr/>
        </p:nvSpPr>
        <p:spPr>
          <a:xfrm>
            <a:off x="4314027" y="3298499"/>
            <a:ext cx="47534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F114854-9DF7-5839-29BC-CB078EFC63B0}"/>
                  </a:ext>
                </a:extLst>
              </p:cNvPr>
              <p:cNvSpPr txBox="1"/>
              <p:nvPr/>
            </p:nvSpPr>
            <p:spPr>
              <a:xfrm>
                <a:off x="540000" y="3717032"/>
                <a:ext cx="353993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在优弧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上任取一点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F114854-9DF7-5839-29BC-CB078EFC6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7032"/>
                <a:ext cx="3539934" cy="646189"/>
              </a:xfrm>
              <a:prstGeom prst="rect">
                <a:avLst/>
              </a:prstGeom>
              <a:blipFill>
                <a:blip r:embed="rId6"/>
                <a:stretch>
                  <a:fillRect l="-2759" r="-2759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文本框 25">
            <a:extLst>
              <a:ext uri="{FF2B5EF4-FFF2-40B4-BE49-F238E27FC236}">
                <a16:creationId xmlns:a16="http://schemas.microsoft.com/office/drawing/2014/main" id="{1A39CC31-286A-BCCE-0B8D-F774B78C70A3}"/>
              </a:ext>
            </a:extLst>
          </p:cNvPr>
          <p:cNvSpPr txBox="1"/>
          <p:nvPr/>
        </p:nvSpPr>
        <p:spPr>
          <a:xfrm>
            <a:off x="3896102" y="3775113"/>
            <a:ext cx="3867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1AB4B95-04E7-2254-BA98-35453E8769F4}"/>
              </a:ext>
            </a:extLst>
          </p:cNvPr>
          <p:cNvSpPr txBox="1"/>
          <p:nvPr/>
        </p:nvSpPr>
        <p:spPr>
          <a:xfrm>
            <a:off x="9691711" y="573057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409840E-C531-71AA-7B84-FE6CCA666B8E}"/>
              </a:ext>
            </a:extLst>
          </p:cNvPr>
          <p:cNvSpPr txBox="1"/>
          <p:nvPr/>
        </p:nvSpPr>
        <p:spPr>
          <a:xfrm>
            <a:off x="540000" y="4328675"/>
            <a:ext cx="389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0275787-BDF6-5BFE-C69B-3BE58C5F2CFA}"/>
              </a:ext>
            </a:extLst>
          </p:cNvPr>
          <p:cNvSpPr txBox="1"/>
          <p:nvPr/>
        </p:nvSpPr>
        <p:spPr>
          <a:xfrm>
            <a:off x="540000" y="4807978"/>
            <a:ext cx="475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B4F0290-70E1-A691-18E6-9011BD8C5D85}"/>
              </a:ext>
            </a:extLst>
          </p:cNvPr>
          <p:cNvSpPr txBox="1"/>
          <p:nvPr/>
        </p:nvSpPr>
        <p:spPr>
          <a:xfrm>
            <a:off x="540000" y="5287281"/>
            <a:ext cx="327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000" y="908720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圆与直线相切的位置不确定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76" name="yt_shape_12476"/>
              <p:cNvSpPr txBox="1"/>
              <p:nvPr/>
            </p:nvSpPr>
            <p:spPr>
              <a:xfrm>
                <a:off x="540119" y="1408285"/>
                <a:ext cx="11111999" cy="16773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与坐标轴交于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轴上一动点，以点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个单位长度为半径作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相切时，则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76" name="yt_shape_12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1677382"/>
              </a:xfrm>
              <a:prstGeom prst="rect">
                <a:avLst/>
              </a:prstGeom>
              <a:blipFill>
                <a:blip r:embed="rId2"/>
                <a:stretch>
                  <a:fillRect l="-1701" r="-1592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734446">
            <a:extLst>
              <a:ext uri="{FF2B5EF4-FFF2-40B4-BE49-F238E27FC236}">
                <a16:creationId xmlns:a16="http://schemas.microsoft.com/office/drawing/2014/main" id="{DCEA4073-451C-C72C-753E-A1DF6317F9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0C15B-02AB-340E-0458-DF41B9A6F4B9}"/>
                  </a:ext>
                </a:extLst>
              </p:cNvPr>
              <p:cNvSpPr txBox="1"/>
              <p:nvPr/>
            </p:nvSpPr>
            <p:spPr>
              <a:xfrm>
                <a:off x="10159257" y="1951978"/>
                <a:ext cx="1462914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640C15B-02AB-340E-0458-DF41B9A6F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59257" y="1951978"/>
                <a:ext cx="1462914" cy="618694"/>
              </a:xfrm>
              <a:prstGeom prst="rect">
                <a:avLst/>
              </a:prstGeom>
              <a:blipFill>
                <a:blip r:embed="rId4"/>
                <a:stretch>
                  <a:fillRect l="-6667" r="-6250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2B0880-91C2-4AE0-152F-F4AD2CAF6355}"/>
                  </a:ext>
                </a:extLst>
              </p:cNvPr>
              <p:cNvSpPr txBox="1"/>
              <p:nvPr/>
            </p:nvSpPr>
            <p:spPr>
              <a:xfrm>
                <a:off x="450108" y="2477060"/>
                <a:ext cx="146291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2B0880-91C2-4AE0-152F-F4AD2CAF63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7060"/>
                <a:ext cx="1462914" cy="558241"/>
              </a:xfrm>
              <a:prstGeom prst="rect">
                <a:avLst/>
              </a:prstGeom>
              <a:blipFill>
                <a:blip r:embed="rId5"/>
                <a:stretch>
                  <a:fillRect l="-6667" b="-206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709</Words>
  <Application>Microsoft Office PowerPoint</Application>
  <PresentationFormat>宽屏</PresentationFormat>
  <Paragraphs>72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2023-10-20T15:25:49Z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