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73" r:id="rId8"/>
    <p:sldId id="375" r:id="rId9"/>
    <p:sldId id="377" r:id="rId10"/>
    <p:sldId id="379" r:id="rId11"/>
    <p:sldId id="381" r:id="rId12"/>
    <p:sldId id="383" r:id="rId13"/>
    <p:sldId id="384" r:id="rId14"/>
    <p:sldId id="392" r:id="rId15"/>
    <p:sldId id="38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bin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7" name="yt_shape_11747"/>
          <p:cNvSpPr txBox="1"/>
          <p:nvPr/>
        </p:nvSpPr>
        <p:spPr>
          <a:xfrm>
            <a:off x="540000" y="844833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46" name="yt_image_1174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4483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9" name="yt_shape_11749"/>
          <p:cNvSpPr txBox="1"/>
          <p:nvPr/>
        </p:nvSpPr>
        <p:spPr>
          <a:xfrm>
            <a:off x="540000" y="1542416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切线的性质：圆的切线垂直于经过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切点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50" name="yt_shape_11750"/>
          <p:cNvSpPr txBox="1"/>
          <p:nvPr/>
        </p:nvSpPr>
        <p:spPr>
          <a:xfrm>
            <a:off x="540000" y="2021719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切线的判定：经过半径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外端点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这条半径的直线是圆的切线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F95F79-C608-A120-0396-1CF17AE79A4C}"/>
              </a:ext>
            </a:extLst>
          </p:cNvPr>
          <p:cNvSpPr txBox="1"/>
          <p:nvPr/>
        </p:nvSpPr>
        <p:spPr>
          <a:xfrm>
            <a:off x="5555389" y="149561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切点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758B4D-6A80-68A7-178F-6ACE086C1F8D}"/>
              </a:ext>
            </a:extLst>
          </p:cNvPr>
          <p:cNvSpPr txBox="1"/>
          <p:nvPr/>
        </p:nvSpPr>
        <p:spPr>
          <a:xfrm>
            <a:off x="4031389" y="19749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外端点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578780-6625-788B-0968-793FB0C66754}"/>
              </a:ext>
            </a:extLst>
          </p:cNvPr>
          <p:cNvSpPr txBox="1"/>
          <p:nvPr/>
        </p:nvSpPr>
        <p:spPr>
          <a:xfrm>
            <a:off x="6164989" y="197491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5" name="yt_shape_11805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09" name="yt_table_118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6125013"/>
              </p:ext>
            </p:extLst>
          </p:nvPr>
        </p:nvGraphicFramePr>
        <p:xfrm>
          <a:off x="540118" y="3356992"/>
          <a:ext cx="11111999" cy="475488"/>
        </p:xfrm>
        <a:graphic>
          <a:graphicData uri="http://schemas.openxmlformats.org/drawingml/2006/table">
            <a:tbl>
              <a:tblPr/>
              <a:tblGrid>
                <a:gridCol w="3114078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3089805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3089805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1818311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</a:tbl>
          </a:graphicData>
        </a:graphic>
      </p:graphicFrame>
      <p:grpSp>
        <p:nvGrpSpPr>
          <p:cNvPr id="11806" name="yt_shape_11806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6462" y="1844824"/>
            <a:ext cx="1697328" cy="1624725"/>
            <a:chOff x="0" y="0"/>
            <a:chExt cx="1697328" cy="1624725"/>
          </a:xfrm>
        </p:grpSpPr>
        <p:pic>
          <p:nvPicPr>
            <p:cNvPr id="2" name="yt_image_1180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7328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08" name="yt_shape_11808"/>
            <p:cNvSpPr txBox="1"/>
            <p:nvPr/>
          </p:nvSpPr>
          <p:spPr>
            <a:xfrm>
              <a:off x="239200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DE8C19-DA07-FF30-944D-591D34F5101F}"/>
              </a:ext>
            </a:extLst>
          </p:cNvPr>
          <p:cNvSpPr txBox="1"/>
          <p:nvPr/>
        </p:nvSpPr>
        <p:spPr>
          <a:xfrm>
            <a:off x="5863483" y="12653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811"/>
              <p:cNvSpPr txBox="1"/>
              <p:nvPr/>
            </p:nvSpPr>
            <p:spPr>
              <a:xfrm>
                <a:off x="540118" y="3832480"/>
                <a:ext cx="11111999" cy="14759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（宁波市中考）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边上一点，以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上的动点，当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为等腰三角形时，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18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3832480"/>
                <a:ext cx="11111999" cy="1475917"/>
              </a:xfrm>
              <a:prstGeom prst="rect">
                <a:avLst/>
              </a:prstGeom>
              <a:blipFill>
                <a:blip r:embed="rId3"/>
                <a:stretch>
                  <a:fillRect l="-1701" t="-3719" r="-1153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181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2147" y="5332048"/>
            <a:ext cx="1527703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876148-786B-2283-A763-2D7834E8BBBD}"/>
                  </a:ext>
                </a:extLst>
              </p:cNvPr>
              <p:cNvSpPr txBox="1"/>
              <p:nvPr/>
            </p:nvSpPr>
            <p:spPr>
              <a:xfrm>
                <a:off x="5376120" y="4705294"/>
                <a:ext cx="1326388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2876148-786B-2283-A763-2D7834E8B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6120" y="4705294"/>
                <a:ext cx="1326388" cy="554685"/>
              </a:xfrm>
              <a:prstGeom prst="rect">
                <a:avLst/>
              </a:prstGeom>
              <a:blipFill>
                <a:blip r:embed="rId5"/>
                <a:stretch>
                  <a:fillRect l="-7373" t="-1099" r="-7373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5" name="yt_shape_11815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已知：如图，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</a:p>
        </p:txBody>
      </p:sp>
      <p:pic>
        <p:nvPicPr>
          <p:cNvPr id="11816" name="yt_image_1181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7881" y="1685762"/>
            <a:ext cx="2794237" cy="1827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18" name="yt_shape_11818"/>
          <p:cNvSpPr txBox="1"/>
          <p:nvPr/>
        </p:nvSpPr>
        <p:spPr>
          <a:xfrm>
            <a:off x="540000" y="1700808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11819" name="yt_shape_11819"/>
          <p:cNvSpPr txBox="1"/>
          <p:nvPr/>
        </p:nvSpPr>
        <p:spPr>
          <a:xfrm>
            <a:off x="540000" y="2145758"/>
            <a:ext cx="36500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1820"/>
          <p:cNvSpPr txBox="1"/>
          <p:nvPr/>
        </p:nvSpPr>
        <p:spPr>
          <a:xfrm>
            <a:off x="540000" y="1397009"/>
            <a:ext cx="2813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822"/>
          <p:cNvSpPr txBox="1"/>
          <p:nvPr/>
        </p:nvSpPr>
        <p:spPr>
          <a:xfrm>
            <a:off x="4672285" y="1950535"/>
            <a:ext cx="2456378" cy="13597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550" b="0" i="0" u="none" spc="17267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182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3932" y="1925955"/>
            <a:ext cx="2430513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824"/>
          <p:cNvSpPr txBox="1"/>
          <p:nvPr/>
        </p:nvSpPr>
        <p:spPr>
          <a:xfrm>
            <a:off x="540000" y="2999980"/>
            <a:ext cx="3303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825"/>
          <p:cNvSpPr txBox="1"/>
          <p:nvPr/>
        </p:nvSpPr>
        <p:spPr>
          <a:xfrm>
            <a:off x="540000" y="3479283"/>
            <a:ext cx="2850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826"/>
          <p:cNvSpPr txBox="1"/>
          <p:nvPr/>
        </p:nvSpPr>
        <p:spPr>
          <a:xfrm>
            <a:off x="540000" y="3958586"/>
            <a:ext cx="41165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827"/>
          <p:cNvSpPr txBox="1"/>
          <p:nvPr/>
        </p:nvSpPr>
        <p:spPr>
          <a:xfrm>
            <a:off x="540000" y="3945509"/>
            <a:ext cx="2277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828"/>
          <p:cNvSpPr txBox="1"/>
          <p:nvPr/>
        </p:nvSpPr>
        <p:spPr>
          <a:xfrm>
            <a:off x="540000" y="4424812"/>
            <a:ext cx="50927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829"/>
          <p:cNvSpPr txBox="1"/>
          <p:nvPr/>
        </p:nvSpPr>
        <p:spPr>
          <a:xfrm>
            <a:off x="540000" y="4904115"/>
            <a:ext cx="38504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是弦，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1830"/>
          <p:cNvSpPr txBox="1"/>
          <p:nvPr/>
        </p:nvSpPr>
        <p:spPr>
          <a:xfrm>
            <a:off x="540000" y="5383418"/>
            <a:ext cx="5060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B1602DD-C16E-02D2-016C-80919F795FB3}"/>
              </a:ext>
            </a:extLst>
          </p:cNvPr>
          <p:cNvSpPr txBox="1"/>
          <p:nvPr/>
        </p:nvSpPr>
        <p:spPr>
          <a:xfrm>
            <a:off x="449989" y="2516624"/>
            <a:ext cx="2966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5487DBC-A38A-0AB9-3A8D-3DFA3EFB586A}"/>
              </a:ext>
            </a:extLst>
          </p:cNvPr>
          <p:cNvSpPr txBox="1"/>
          <p:nvPr/>
        </p:nvSpPr>
        <p:spPr>
          <a:xfrm>
            <a:off x="449989" y="2953174"/>
            <a:ext cx="3451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82330B0-B1CD-5958-34A9-69204D705AC6}"/>
              </a:ext>
            </a:extLst>
          </p:cNvPr>
          <p:cNvSpPr txBox="1"/>
          <p:nvPr/>
        </p:nvSpPr>
        <p:spPr>
          <a:xfrm>
            <a:off x="449989" y="3432478"/>
            <a:ext cx="3002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BD75465-7AC9-AA54-D498-BD6DD5224FD6}"/>
              </a:ext>
            </a:extLst>
          </p:cNvPr>
          <p:cNvSpPr txBox="1"/>
          <p:nvPr/>
        </p:nvSpPr>
        <p:spPr>
          <a:xfrm>
            <a:off x="3403086" y="3440603"/>
            <a:ext cx="425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8E802C3-6A9A-908A-771C-777FE03BE664}"/>
              </a:ext>
            </a:extLst>
          </p:cNvPr>
          <p:cNvSpPr txBox="1"/>
          <p:nvPr/>
        </p:nvSpPr>
        <p:spPr>
          <a:xfrm>
            <a:off x="449989" y="3898703"/>
            <a:ext cx="2435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CC51F50-A90D-346A-0BED-1F8B52BE1E9C}"/>
              </a:ext>
            </a:extLst>
          </p:cNvPr>
          <p:cNvSpPr txBox="1"/>
          <p:nvPr/>
        </p:nvSpPr>
        <p:spPr>
          <a:xfrm>
            <a:off x="449989" y="4378006"/>
            <a:ext cx="5223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51A4E7B-50E6-63D0-9529-B202C78E6751}"/>
              </a:ext>
            </a:extLst>
          </p:cNvPr>
          <p:cNvSpPr txBox="1"/>
          <p:nvPr/>
        </p:nvSpPr>
        <p:spPr>
          <a:xfrm>
            <a:off x="449989" y="4857309"/>
            <a:ext cx="3993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是弦，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1D20BD3-5B47-D393-8C43-F933E6EE275E}"/>
              </a:ext>
            </a:extLst>
          </p:cNvPr>
          <p:cNvSpPr txBox="1"/>
          <p:nvPr/>
        </p:nvSpPr>
        <p:spPr>
          <a:xfrm>
            <a:off x="4190038" y="4861453"/>
            <a:ext cx="5191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yt_shape_11831"/>
              <p:cNvSpPr txBox="1"/>
              <p:nvPr/>
            </p:nvSpPr>
            <p:spPr>
              <a:xfrm>
                <a:off x="540000" y="5276006"/>
                <a:ext cx="6062557" cy="16273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4" name="yt_shape_118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76006"/>
                <a:ext cx="6062557" cy="1627369"/>
              </a:xfrm>
              <a:prstGeom prst="rect">
                <a:avLst/>
              </a:prstGeom>
              <a:blipFill>
                <a:blip r:embed="rId4"/>
                <a:stretch>
                  <a:fillRect l="-3119" r="-1811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1C46824-B12E-C4E5-0A8D-FE8ADE7E499F}"/>
                  </a:ext>
                </a:extLst>
              </p:cNvPr>
              <p:cNvSpPr txBox="1"/>
              <p:nvPr/>
            </p:nvSpPr>
            <p:spPr>
              <a:xfrm>
                <a:off x="449989" y="5229200"/>
                <a:ext cx="5572442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1C46824-B12E-C4E5-0A8D-FE8ADE7E4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9200"/>
                <a:ext cx="5572442" cy="768681"/>
              </a:xfrm>
              <a:prstGeom prst="rect">
                <a:avLst/>
              </a:prstGeom>
              <a:blipFill>
                <a:blip r:embed="rId5"/>
                <a:stretch>
                  <a:fillRect l="-1751" r="-186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文本框 25">
            <a:extLst>
              <a:ext uri="{FF2B5EF4-FFF2-40B4-BE49-F238E27FC236}">
                <a16:creationId xmlns:a16="http://schemas.microsoft.com/office/drawing/2014/main" id="{5067C0FB-B1E3-6460-FA8F-3F73B2A0E767}"/>
              </a:ext>
            </a:extLst>
          </p:cNvPr>
          <p:cNvSpPr txBox="1"/>
          <p:nvPr/>
        </p:nvSpPr>
        <p:spPr>
          <a:xfrm>
            <a:off x="449989" y="5904269"/>
            <a:ext cx="618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862A227C-ACC5-C904-6C09-D6A160D22C9D}"/>
                  </a:ext>
                </a:extLst>
              </p:cNvPr>
              <p:cNvSpPr txBox="1"/>
              <p:nvPr/>
            </p:nvSpPr>
            <p:spPr>
              <a:xfrm>
                <a:off x="449989" y="6379757"/>
                <a:ext cx="2755266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862A227C-ACC5-C904-6C09-D6A160D22C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379757"/>
                <a:ext cx="2755266" cy="554685"/>
              </a:xfrm>
              <a:prstGeom prst="rect">
                <a:avLst/>
              </a:prstGeom>
              <a:blipFill>
                <a:blip r:embed="rId6"/>
                <a:stretch>
                  <a:fillRect l="-3540" t="-1099" r="-3097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5" grpId="0" build="allAtOnce"/>
      <p:bldP spid="26" grpId="0" build="allAtOnce"/>
      <p:bldP spid="2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4" name="yt_shape_11834"/>
          <p:cNvSpPr txBox="1"/>
          <p:nvPr/>
        </p:nvSpPr>
        <p:spPr>
          <a:xfrm>
            <a:off x="540000" y="814658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33" name="yt_image_11833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1465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6" name="yt_shape_11836"/>
          <p:cNvSpPr txBox="1"/>
          <p:nvPr/>
        </p:nvSpPr>
        <p:spPr>
          <a:xfrm>
            <a:off x="540119" y="15122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37" name="yt_image_11837">
            <a:extLst>
              <a:ext uri="">
                <a16:creationId xmlns="" xmlns:m="http://schemas.openxmlformats.org/officeDocument/2006/math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5109" y="2366742"/>
            <a:ext cx="3177009" cy="166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9" name="yt_shape_11839"/>
          <p:cNvSpPr txBox="1"/>
          <p:nvPr/>
        </p:nvSpPr>
        <p:spPr>
          <a:xfrm>
            <a:off x="540000" y="2420888"/>
            <a:ext cx="4106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8" name="yt_shape_11842"/>
          <p:cNvSpPr txBox="1"/>
          <p:nvPr/>
        </p:nvSpPr>
        <p:spPr>
          <a:xfrm>
            <a:off x="540000" y="2508350"/>
            <a:ext cx="5060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844"/>
          <p:cNvSpPr txBox="1"/>
          <p:nvPr/>
        </p:nvSpPr>
        <p:spPr>
          <a:xfrm>
            <a:off x="4654330" y="2636912"/>
            <a:ext cx="2491067" cy="10445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800" b="0" i="0" u="none" spc="17975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184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6894" y="3416168"/>
            <a:ext cx="2466423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1846"/>
          <p:cNvSpPr txBox="1"/>
          <p:nvPr/>
        </p:nvSpPr>
        <p:spPr>
          <a:xfrm>
            <a:off x="540000" y="4352979"/>
            <a:ext cx="2260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847"/>
          <p:cNvSpPr txBox="1"/>
          <p:nvPr/>
        </p:nvSpPr>
        <p:spPr>
          <a:xfrm>
            <a:off x="540000" y="4832282"/>
            <a:ext cx="1708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848"/>
          <p:cNvSpPr txBox="1"/>
          <p:nvPr/>
        </p:nvSpPr>
        <p:spPr>
          <a:xfrm>
            <a:off x="540000" y="5311585"/>
            <a:ext cx="4042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849"/>
          <p:cNvSpPr txBox="1"/>
          <p:nvPr/>
        </p:nvSpPr>
        <p:spPr>
          <a:xfrm>
            <a:off x="540000" y="5790888"/>
            <a:ext cx="41581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1850"/>
          <p:cNvSpPr txBox="1"/>
          <p:nvPr/>
        </p:nvSpPr>
        <p:spPr>
          <a:xfrm>
            <a:off x="540000" y="6270191"/>
            <a:ext cx="2721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EBF8983-3AD9-772F-9DC1-E04DBF5334BA}"/>
              </a:ext>
            </a:extLst>
          </p:cNvPr>
          <p:cNvSpPr txBox="1"/>
          <p:nvPr/>
        </p:nvSpPr>
        <p:spPr>
          <a:xfrm>
            <a:off x="402446" y="2854965"/>
            <a:ext cx="5191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1181244-0A7F-630A-9FC5-180B41FDA30B}"/>
              </a:ext>
            </a:extLst>
          </p:cNvPr>
          <p:cNvSpPr txBox="1"/>
          <p:nvPr/>
        </p:nvSpPr>
        <p:spPr>
          <a:xfrm>
            <a:off x="449989" y="4306173"/>
            <a:ext cx="2418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92404C0-F635-1680-3199-C75A6921C985}"/>
              </a:ext>
            </a:extLst>
          </p:cNvPr>
          <p:cNvSpPr txBox="1"/>
          <p:nvPr/>
        </p:nvSpPr>
        <p:spPr>
          <a:xfrm>
            <a:off x="449989" y="4785476"/>
            <a:ext cx="187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80E6FC8-7799-088C-94FE-CBECB340C7FA}"/>
              </a:ext>
            </a:extLst>
          </p:cNvPr>
          <p:cNvSpPr txBox="1"/>
          <p:nvPr/>
        </p:nvSpPr>
        <p:spPr>
          <a:xfrm>
            <a:off x="449989" y="5264779"/>
            <a:ext cx="418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1D02A9A-588F-0FBC-49DB-47698D9A719D}"/>
              </a:ext>
            </a:extLst>
          </p:cNvPr>
          <p:cNvSpPr txBox="1"/>
          <p:nvPr/>
        </p:nvSpPr>
        <p:spPr>
          <a:xfrm>
            <a:off x="449989" y="5744082"/>
            <a:ext cx="4298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76794B5-6F56-F603-4F17-991A4AFD4F3D}"/>
              </a:ext>
            </a:extLst>
          </p:cNvPr>
          <p:cNvSpPr txBox="1"/>
          <p:nvPr/>
        </p:nvSpPr>
        <p:spPr>
          <a:xfrm>
            <a:off x="449989" y="6223385"/>
            <a:ext cx="287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51" name="yt_shape_11851"/>
              <p:cNvSpPr txBox="1"/>
              <p:nvPr/>
            </p:nvSpPr>
            <p:spPr>
              <a:xfrm>
                <a:off x="540000" y="1353861"/>
                <a:ext cx="7147791" cy="49554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中，由勾股定理得：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851" name="yt_shape_118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3861"/>
                <a:ext cx="7147791" cy="4955459"/>
              </a:xfrm>
              <a:prstGeom prst="rect">
                <a:avLst/>
              </a:prstGeom>
              <a:blipFill>
                <a:blip r:embed="rId2"/>
                <a:stretch>
                  <a:fillRect l="-2645" t="-984" r="-1621" b="-1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712DCF1-DD1F-4F4C-A845-6A2F293BEC56}"/>
              </a:ext>
            </a:extLst>
          </p:cNvPr>
          <p:cNvSpPr txBox="1"/>
          <p:nvPr/>
        </p:nvSpPr>
        <p:spPr>
          <a:xfrm>
            <a:off x="449989" y="1307055"/>
            <a:ext cx="591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BB41AC-426F-52F4-8DC8-E449754A25AE}"/>
                  </a:ext>
                </a:extLst>
              </p:cNvPr>
              <p:cNvSpPr txBox="1"/>
              <p:nvPr/>
            </p:nvSpPr>
            <p:spPr>
              <a:xfrm>
                <a:off x="449989" y="1782543"/>
                <a:ext cx="5261292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BB41AC-426F-52F4-8DC8-E449754A2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82543"/>
                <a:ext cx="5261292" cy="775221"/>
              </a:xfrm>
              <a:prstGeom prst="rect">
                <a:avLst/>
              </a:prstGeom>
              <a:blipFill>
                <a:blip r:embed="rId3"/>
                <a:stretch>
                  <a:fillRect l="-1854" r="-1506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9692F7-A6FD-9BEA-7BC4-567F0D50AA20}"/>
                  </a:ext>
                </a:extLst>
              </p:cNvPr>
              <p:cNvSpPr txBox="1"/>
              <p:nvPr/>
            </p:nvSpPr>
            <p:spPr>
              <a:xfrm>
                <a:off x="449989" y="2464152"/>
                <a:ext cx="5406390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9692F7-A6FD-9BEA-7BC4-567F0D50A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4152"/>
                <a:ext cx="5406390" cy="631267"/>
              </a:xfrm>
              <a:prstGeom prst="rect">
                <a:avLst/>
              </a:prstGeom>
              <a:blipFill>
                <a:blip r:embed="rId4"/>
                <a:stretch>
                  <a:fillRect l="-1804" r="-1691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D1B7116-1942-3A5A-9A2D-F7C47FB6D137}"/>
              </a:ext>
            </a:extLst>
          </p:cNvPr>
          <p:cNvSpPr txBox="1"/>
          <p:nvPr/>
        </p:nvSpPr>
        <p:spPr>
          <a:xfrm>
            <a:off x="449989" y="3001807"/>
            <a:ext cx="499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8CF1B8-3E0B-7436-8EBF-3698C043736D}"/>
              </a:ext>
            </a:extLst>
          </p:cNvPr>
          <p:cNvSpPr txBox="1"/>
          <p:nvPr/>
        </p:nvSpPr>
        <p:spPr>
          <a:xfrm>
            <a:off x="449989" y="3477295"/>
            <a:ext cx="3005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B1CD0F-E4AB-513A-23D2-56D705914E09}"/>
              </a:ext>
            </a:extLst>
          </p:cNvPr>
          <p:cNvSpPr txBox="1"/>
          <p:nvPr/>
        </p:nvSpPr>
        <p:spPr>
          <a:xfrm>
            <a:off x="449989" y="3952783"/>
            <a:ext cx="23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4D3587-C1AD-A913-1C55-7825F84E90BC}"/>
              </a:ext>
            </a:extLst>
          </p:cNvPr>
          <p:cNvSpPr txBox="1"/>
          <p:nvPr/>
        </p:nvSpPr>
        <p:spPr>
          <a:xfrm>
            <a:off x="449989" y="4428271"/>
            <a:ext cx="725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中，由勾股定理得：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3D742A0-F6C8-DA0D-72BC-6C5E8875BB3F}"/>
                  </a:ext>
                </a:extLst>
              </p:cNvPr>
              <p:cNvSpPr txBox="1"/>
              <p:nvPr/>
            </p:nvSpPr>
            <p:spPr>
              <a:xfrm>
                <a:off x="449989" y="4903759"/>
                <a:ext cx="20803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3D742A0-F6C8-DA0D-72BC-6C5E8875BB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3759"/>
                <a:ext cx="2080324" cy="768490"/>
              </a:xfrm>
              <a:prstGeom prst="rect">
                <a:avLst/>
              </a:prstGeom>
              <a:blipFill>
                <a:blip r:embed="rId5"/>
                <a:stretch>
                  <a:fillRect l="-4692" r="-439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D51F7B0-8284-F7AE-F442-9BC4A2701E5F}"/>
                  </a:ext>
                </a:extLst>
              </p:cNvPr>
              <p:cNvSpPr txBox="1"/>
              <p:nvPr/>
            </p:nvSpPr>
            <p:spPr>
              <a:xfrm>
                <a:off x="449989" y="5578637"/>
                <a:ext cx="4510786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D51F7B0-8284-F7AE-F442-9BC4A2701E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8637"/>
                <a:ext cx="4510786" cy="729564"/>
              </a:xfrm>
              <a:prstGeom prst="rect">
                <a:avLst/>
              </a:prstGeom>
              <a:blipFill>
                <a:blip r:embed="rId6"/>
                <a:stretch>
                  <a:fillRect l="-2162" r="-229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1840"/>
              <p:cNvSpPr txBox="1"/>
              <p:nvPr/>
            </p:nvSpPr>
            <p:spPr>
              <a:xfrm>
                <a:off x="540000" y="699263"/>
                <a:ext cx="5054269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" name="yt_shape_118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9263"/>
                <a:ext cx="5054269" cy="648575"/>
              </a:xfrm>
              <a:prstGeom prst="rect">
                <a:avLst/>
              </a:prstGeom>
              <a:blipFill>
                <a:blip r:embed="rId7"/>
                <a:stretch>
                  <a:fillRect l="-3739" r="-241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1843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99564" y="3057297"/>
            <a:ext cx="2466423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7" name="yt_shape_11857"/>
          <p:cNvSpPr txBox="1"/>
          <p:nvPr/>
        </p:nvSpPr>
        <p:spPr>
          <a:xfrm>
            <a:off x="3369962" y="836712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856" name="yt_image_1185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886111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9" name="yt_shape_11859"/>
          <p:cNvSpPr txBox="1"/>
          <p:nvPr/>
        </p:nvSpPr>
        <p:spPr>
          <a:xfrm>
            <a:off x="4249341" y="1315137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题变式</a:t>
            </a:r>
          </a:p>
        </p:txBody>
      </p:sp>
      <p:sp>
        <p:nvSpPr>
          <p:cNvPr id="11860" name="yt_shape_11860"/>
          <p:cNvSpPr txBox="1"/>
          <p:nvPr/>
        </p:nvSpPr>
        <p:spPr>
          <a:xfrm>
            <a:off x="540119" y="17944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【变式】如图，已知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61" name="yt_image_1186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3427" y="2694951"/>
            <a:ext cx="2028691" cy="213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863"/>
          <p:cNvSpPr txBox="1"/>
          <p:nvPr/>
        </p:nvSpPr>
        <p:spPr>
          <a:xfrm>
            <a:off x="540000" y="2687284"/>
            <a:ext cx="2274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865"/>
          <p:cNvSpPr txBox="1"/>
          <p:nvPr/>
        </p:nvSpPr>
        <p:spPr>
          <a:xfrm>
            <a:off x="4978964" y="3281121"/>
            <a:ext cx="1836850" cy="18280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50" b="0" i="0" u="none" spc="-10150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  <a:cs typeface="宋体" pitchFamily="102"/>
              </a:rPr>
              <a:t> </a:t>
            </a:r>
            <a:r>
              <a:rPr lang="en-US" altLang="zh-CN" sz="10150" b="0" i="0" u="none" spc="11786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  <a:cs typeface="宋体" pitchFamily="10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186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7225" y="2809919"/>
            <a:ext cx="1817155" cy="202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1867"/>
          <p:cNvSpPr txBox="1"/>
          <p:nvPr/>
        </p:nvSpPr>
        <p:spPr>
          <a:xfrm>
            <a:off x="540000" y="3153596"/>
            <a:ext cx="26545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868"/>
          <p:cNvSpPr txBox="1"/>
          <p:nvPr/>
        </p:nvSpPr>
        <p:spPr>
          <a:xfrm>
            <a:off x="540000" y="3632899"/>
            <a:ext cx="23131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869"/>
          <p:cNvSpPr txBox="1"/>
          <p:nvPr/>
        </p:nvSpPr>
        <p:spPr>
          <a:xfrm>
            <a:off x="540000" y="4112202"/>
            <a:ext cx="35089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870"/>
          <p:cNvSpPr txBox="1"/>
          <p:nvPr/>
        </p:nvSpPr>
        <p:spPr>
          <a:xfrm>
            <a:off x="540000" y="4591505"/>
            <a:ext cx="39337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871"/>
          <p:cNvSpPr txBox="1"/>
          <p:nvPr/>
        </p:nvSpPr>
        <p:spPr>
          <a:xfrm>
            <a:off x="540000" y="5070808"/>
            <a:ext cx="3438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1872"/>
          <p:cNvSpPr txBox="1"/>
          <p:nvPr/>
        </p:nvSpPr>
        <p:spPr>
          <a:xfrm>
            <a:off x="540000" y="5550111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9DC6671-0C70-C4AB-8E66-DB9D59E6FAE6}"/>
              </a:ext>
            </a:extLst>
          </p:cNvPr>
          <p:cNvSpPr txBox="1"/>
          <p:nvPr/>
        </p:nvSpPr>
        <p:spPr>
          <a:xfrm>
            <a:off x="449989" y="2640478"/>
            <a:ext cx="2432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43D0780-94DC-93FF-F299-CDA98D4DBDEC}"/>
              </a:ext>
            </a:extLst>
          </p:cNvPr>
          <p:cNvSpPr txBox="1"/>
          <p:nvPr/>
        </p:nvSpPr>
        <p:spPr>
          <a:xfrm>
            <a:off x="449989" y="3106790"/>
            <a:ext cx="2808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7E15822-5A7A-5A41-90B6-7CC94AD4B50E}"/>
              </a:ext>
            </a:extLst>
          </p:cNvPr>
          <p:cNvSpPr txBox="1"/>
          <p:nvPr/>
        </p:nvSpPr>
        <p:spPr>
          <a:xfrm>
            <a:off x="449989" y="3586093"/>
            <a:ext cx="2470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B10A8FD-229E-1AA4-C100-D33079583682}"/>
              </a:ext>
            </a:extLst>
          </p:cNvPr>
          <p:cNvSpPr txBox="1"/>
          <p:nvPr/>
        </p:nvSpPr>
        <p:spPr>
          <a:xfrm>
            <a:off x="449989" y="4065396"/>
            <a:ext cx="365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B01BCFF-D9CC-58DD-763E-5DB0C8888E53}"/>
              </a:ext>
            </a:extLst>
          </p:cNvPr>
          <p:cNvSpPr txBox="1"/>
          <p:nvPr/>
        </p:nvSpPr>
        <p:spPr>
          <a:xfrm>
            <a:off x="449989" y="4544699"/>
            <a:ext cx="4075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7DD8EB4-C80C-089E-8E63-18E21D7D0D0E}"/>
              </a:ext>
            </a:extLst>
          </p:cNvPr>
          <p:cNvSpPr txBox="1"/>
          <p:nvPr/>
        </p:nvSpPr>
        <p:spPr>
          <a:xfrm>
            <a:off x="449989" y="5024002"/>
            <a:ext cx="358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D08FF51-0F27-F501-82C1-ABA1B013DEA8}"/>
              </a:ext>
            </a:extLst>
          </p:cNvPr>
          <p:cNvSpPr txBox="1"/>
          <p:nvPr/>
        </p:nvSpPr>
        <p:spPr>
          <a:xfrm>
            <a:off x="449989" y="5445224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yt_shape_11873"/>
          <p:cNvSpPr txBox="1"/>
          <p:nvPr/>
        </p:nvSpPr>
        <p:spPr>
          <a:xfrm>
            <a:off x="540000" y="5938719"/>
            <a:ext cx="273472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B579AC2-854C-7918-6E65-70B7F3A32206}"/>
              </a:ext>
            </a:extLst>
          </p:cNvPr>
          <p:cNvSpPr txBox="1"/>
          <p:nvPr/>
        </p:nvSpPr>
        <p:spPr>
          <a:xfrm>
            <a:off x="449989" y="5891913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5801628-C9E9-6671-3D88-9F0978A5E1A0}"/>
              </a:ext>
            </a:extLst>
          </p:cNvPr>
          <p:cNvSpPr txBox="1"/>
          <p:nvPr/>
        </p:nvSpPr>
        <p:spPr>
          <a:xfrm>
            <a:off x="449989" y="6367401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4" grpId="0" build="allAtOnce"/>
      <p:bldP spid="2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2" name="yt_shape_11752"/>
          <p:cNvSpPr txBox="1"/>
          <p:nvPr/>
        </p:nvSpPr>
        <p:spPr>
          <a:xfrm>
            <a:off x="540000" y="83671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51" name="yt_image_11751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4" name="yt_shape_11754"/>
          <p:cNvSpPr txBox="1"/>
          <p:nvPr/>
        </p:nvSpPr>
        <p:spPr>
          <a:xfrm>
            <a:off x="540000" y="1540009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切线的性质</a:t>
            </a:r>
          </a:p>
        </p:txBody>
      </p:sp>
      <p:sp>
        <p:nvSpPr>
          <p:cNvPr id="11755" name="yt_shape_11755"/>
          <p:cNvSpPr txBox="1"/>
          <p:nvPr/>
        </p:nvSpPr>
        <p:spPr>
          <a:xfrm>
            <a:off x="540119" y="20395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59" name="yt_table_117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922207"/>
              </p:ext>
            </p:extLst>
          </p:nvPr>
        </p:nvGraphicFramePr>
        <p:xfrm>
          <a:off x="540000" y="4897728"/>
          <a:ext cx="11112117" cy="475488"/>
        </p:xfrm>
        <a:graphic>
          <a:graphicData uri="http://schemas.openxmlformats.org/drawingml/2006/table">
            <a:tbl>
              <a:tblPr/>
              <a:tblGrid>
                <a:gridCol w="3114111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1818330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grpSp>
        <p:nvGrpSpPr>
          <p:cNvPr id="11756" name="yt_shape_11756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4913" y="2948221"/>
            <a:ext cx="1382410" cy="1789317"/>
            <a:chOff x="0" y="0"/>
            <a:chExt cx="1382410" cy="1789317"/>
          </a:xfrm>
        </p:grpSpPr>
        <p:pic>
          <p:nvPicPr>
            <p:cNvPr id="2" name="yt_image_11756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2410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58" name="yt_shape_11758"/>
            <p:cNvSpPr txBox="1"/>
            <p:nvPr/>
          </p:nvSpPr>
          <p:spPr>
            <a:xfrm>
              <a:off x="157924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609668">
            <a:extLst>
              <a:ext uri="{FF2B5EF4-FFF2-40B4-BE49-F238E27FC236}">
                <a16:creationId xmlns:a16="http://schemas.microsoft.com/office/drawing/2014/main" id="{23347078-1601-54DA-EA02-8069A9B643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7933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13A417-11B8-0B1C-FE99-D9549AF8F76C}"/>
              </a:ext>
            </a:extLst>
          </p:cNvPr>
          <p:cNvSpPr txBox="1"/>
          <p:nvPr/>
        </p:nvSpPr>
        <p:spPr>
          <a:xfrm>
            <a:off x="2312246" y="2468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1" name="yt_shape_11761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65" name="yt_table_11765_skip" title="H_70.2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1514362"/>
                  </p:ext>
                </p:extLst>
              </p:nvPr>
            </p:nvGraphicFramePr>
            <p:xfrm>
              <a:off x="540000" y="1796147"/>
              <a:ext cx="4065906" cy="100057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2100263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765" name="yt_table_11765_skip" title="H_70.2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81514362"/>
                  </p:ext>
                </p:extLst>
              </p:nvPr>
            </p:nvGraphicFramePr>
            <p:xfrm>
              <a:off x="540000" y="1796147"/>
              <a:ext cx="4065906" cy="100057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173"/>
                        </a:ext>
                      </a:extLst>
                    </a:gridCol>
                    <a:gridCol w="2100263">
                      <a:extLst>
                        <a:ext uri="{9D8B030D-6E8A-4147-A177-3AD203B41FA5}">
                          <a16:colId xmlns:a16="http://schemas.microsoft.com/office/drawing/2014/main" val="10174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3623" b="-1160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无法确定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62" name="yt_shape_11762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5392" y="1796147"/>
            <a:ext cx="2014536" cy="1739025"/>
            <a:chOff x="0" y="0"/>
            <a:chExt cx="2014536" cy="1739025"/>
          </a:xfrm>
        </p:grpSpPr>
        <p:pic>
          <p:nvPicPr>
            <p:cNvPr id="2" name="yt_image_11762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4536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64" name="yt_shape_11764"/>
            <p:cNvSpPr txBox="1"/>
            <p:nvPr/>
          </p:nvSpPr>
          <p:spPr>
            <a:xfrm>
              <a:off x="473987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0EB9300-47A1-5836-8CF8-3739A3074F78}"/>
              </a:ext>
            </a:extLst>
          </p:cNvPr>
          <p:cNvSpPr txBox="1"/>
          <p:nvPr/>
        </p:nvSpPr>
        <p:spPr>
          <a:xfrm>
            <a:off x="2363046" y="12653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766"/>
              <p:cNvSpPr txBox="1"/>
              <p:nvPr/>
            </p:nvSpPr>
            <p:spPr>
              <a:xfrm>
                <a:off x="540119" y="3657405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（怀化市中考）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8" name="yt_shape_117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57405"/>
                <a:ext cx="11111999" cy="949299"/>
              </a:xfrm>
              <a:prstGeom prst="rect">
                <a:avLst/>
              </a:prstGeom>
              <a:blipFill>
                <a:blip r:embed="rId4"/>
                <a:stretch>
                  <a:fillRect l="-1701" t="-5769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771"/>
          <p:cNvSpPr txBox="1"/>
          <p:nvPr/>
        </p:nvSpPr>
        <p:spPr>
          <a:xfrm>
            <a:off x="540000" y="64907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1768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7103" y="4809856"/>
            <a:ext cx="1577793" cy="1630440"/>
            <a:chOff x="0" y="0"/>
            <a:chExt cx="1577793" cy="1630440"/>
          </a:xfrm>
        </p:grpSpPr>
        <p:pic>
          <p:nvPicPr>
            <p:cNvPr id="11" name="yt_image_11768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77793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770"/>
            <p:cNvSpPr txBox="1"/>
            <p:nvPr/>
          </p:nvSpPr>
          <p:spPr>
            <a:xfrm>
              <a:off x="255615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4B69123-FDE5-2BF3-1C21-1C3F453B5320}"/>
                  </a:ext>
                </a:extLst>
              </p:cNvPr>
              <p:cNvSpPr txBox="1"/>
              <p:nvPr/>
            </p:nvSpPr>
            <p:spPr>
              <a:xfrm>
                <a:off x="1059708" y="4005137"/>
                <a:ext cx="5485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4B69123-FDE5-2BF3-1C21-1C3F453B53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005137"/>
                <a:ext cx="548514" cy="558242"/>
              </a:xfrm>
              <a:prstGeom prst="rect">
                <a:avLst/>
              </a:prstGeom>
              <a:blipFill>
                <a:blip r:embed="rId6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2" name="yt_shape_11772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11776" name="yt_shape_11776"/>
          <p:cNvSpPr txBox="1"/>
          <p:nvPr/>
        </p:nvSpPr>
        <p:spPr>
          <a:xfrm>
            <a:off x="540000" y="38042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73" name="yt_shape_11773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635" y="1948511"/>
            <a:ext cx="1504728" cy="1805319"/>
            <a:chOff x="0" y="0"/>
            <a:chExt cx="1504728" cy="1805319"/>
          </a:xfrm>
        </p:grpSpPr>
        <p:pic>
          <p:nvPicPr>
            <p:cNvPr id="2" name="yt_image_11773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4728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75" name="yt_shape_11775"/>
            <p:cNvSpPr txBox="1"/>
            <p:nvPr/>
          </p:nvSpPr>
          <p:spPr>
            <a:xfrm>
              <a:off x="219083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05EEBC7-50A1-3649-5642-CD970D044D12}"/>
              </a:ext>
            </a:extLst>
          </p:cNvPr>
          <p:cNvSpPr txBox="1"/>
          <p:nvPr/>
        </p:nvSpPr>
        <p:spPr>
          <a:xfrm>
            <a:off x="3010746" y="126539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7" name="yt_shape_11777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78" name="yt_image_1177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643" y="1948511"/>
            <a:ext cx="1416713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0" name="yt_shape_11780"/>
          <p:cNvSpPr txBox="1"/>
          <p:nvPr/>
        </p:nvSpPr>
        <p:spPr>
          <a:xfrm>
            <a:off x="540000" y="3292889"/>
            <a:ext cx="5030223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94F8B9-022A-C8C2-E9A4-1275C66C8CB5}"/>
              </a:ext>
            </a:extLst>
          </p:cNvPr>
          <p:cNvSpPr txBox="1"/>
          <p:nvPr/>
        </p:nvSpPr>
        <p:spPr>
          <a:xfrm>
            <a:off x="449989" y="3246083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4B6CD3-B73D-C6F6-69A3-6FFD334657E7}"/>
              </a:ext>
            </a:extLst>
          </p:cNvPr>
          <p:cNvSpPr txBox="1"/>
          <p:nvPr/>
        </p:nvSpPr>
        <p:spPr>
          <a:xfrm>
            <a:off x="449989" y="3721571"/>
            <a:ext cx="2553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72D042-4FEE-2D3E-1CE5-A9D5740D17C0}"/>
              </a:ext>
            </a:extLst>
          </p:cNvPr>
          <p:cNvSpPr txBox="1"/>
          <p:nvPr/>
        </p:nvSpPr>
        <p:spPr>
          <a:xfrm>
            <a:off x="449989" y="4197059"/>
            <a:ext cx="171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A66642-6012-D058-0B99-4932A57D95A6}"/>
              </a:ext>
            </a:extLst>
          </p:cNvPr>
          <p:cNvSpPr txBox="1"/>
          <p:nvPr/>
        </p:nvSpPr>
        <p:spPr>
          <a:xfrm>
            <a:off x="449989" y="4672547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613C02B-2967-95FB-2515-55A7D19CCF90}"/>
              </a:ext>
            </a:extLst>
          </p:cNvPr>
          <p:cNvSpPr txBox="1"/>
          <p:nvPr/>
        </p:nvSpPr>
        <p:spPr>
          <a:xfrm>
            <a:off x="449989" y="5148035"/>
            <a:ext cx="516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EA2152-A578-A1F3-2A32-87C19B063310}"/>
              </a:ext>
            </a:extLst>
          </p:cNvPr>
          <p:cNvSpPr txBox="1"/>
          <p:nvPr/>
        </p:nvSpPr>
        <p:spPr>
          <a:xfrm>
            <a:off x="449989" y="5623523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1" name="yt_shape_11781"/>
          <p:cNvSpPr txBox="1"/>
          <p:nvPr/>
        </p:nvSpPr>
        <p:spPr>
          <a:xfrm>
            <a:off x="540000" y="908720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切线的判定</a:t>
            </a:r>
          </a:p>
        </p:txBody>
      </p:sp>
      <p:sp>
        <p:nvSpPr>
          <p:cNvPr id="11782" name="yt_shape_11782"/>
          <p:cNvSpPr txBox="1"/>
          <p:nvPr/>
        </p:nvSpPr>
        <p:spPr>
          <a:xfrm>
            <a:off x="540000" y="1408285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下列直线中，一定是圆的切线的是（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83" name="yt_table_1178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481118"/>
              </p:ext>
            </p:extLst>
          </p:nvPr>
        </p:nvGraphicFramePr>
        <p:xfrm>
          <a:off x="540000" y="1887588"/>
          <a:ext cx="4826000" cy="1901952"/>
        </p:xfrm>
        <a:graphic>
          <a:graphicData uri="http://schemas.openxmlformats.org/drawingml/2006/table">
            <a:tbl>
              <a:tblPr/>
              <a:tblGrid>
                <a:gridCol w="482600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与圆有公共点的直线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垂直于圆的半径的直线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到圆心的距离等于半径的直线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过圆的直径端点的直线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</a:tbl>
          </a:graphicData>
        </a:graphic>
      </p:graphicFrame>
      <p:pic>
        <p:nvPicPr>
          <p:cNvPr id="3" name="yt_shape_1697708609943">
            <a:extLst>
              <a:ext uri="{FF2B5EF4-FFF2-40B4-BE49-F238E27FC236}">
                <a16:creationId xmlns:a16="http://schemas.microsoft.com/office/drawing/2014/main" id="{895CB4F9-7491-C2A1-3B9F-CA67976985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386BA7-84FB-F223-F0D9-F06D4E661DA2}"/>
              </a:ext>
            </a:extLst>
          </p:cNvPr>
          <p:cNvSpPr txBox="1"/>
          <p:nvPr/>
        </p:nvSpPr>
        <p:spPr>
          <a:xfrm>
            <a:off x="5707789" y="1361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785"/>
          <p:cNvSpPr txBox="1"/>
          <p:nvPr/>
        </p:nvSpPr>
        <p:spPr>
          <a:xfrm>
            <a:off x="540119" y="38282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一定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不一定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178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5819" y="4940011"/>
            <a:ext cx="2040361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99EC1BDC-840D-9BB0-3427-7F94E57CA04D}"/>
              </a:ext>
            </a:extLst>
          </p:cNvPr>
          <p:cNvSpPr txBox="1"/>
          <p:nvPr/>
        </p:nvSpPr>
        <p:spPr>
          <a:xfrm>
            <a:off x="9922721" y="378140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8" name="yt_shape_11788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89" name="yt_image_1178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2818" y="1950202"/>
            <a:ext cx="1689300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791"/>
          <p:cNvSpPr txBox="1"/>
          <p:nvPr/>
        </p:nvSpPr>
        <p:spPr>
          <a:xfrm>
            <a:off x="540000" y="1861655"/>
            <a:ext cx="430085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DC1032-BB9D-FCB1-6D8B-681E62551508}"/>
              </a:ext>
            </a:extLst>
          </p:cNvPr>
          <p:cNvSpPr txBox="1"/>
          <p:nvPr/>
        </p:nvSpPr>
        <p:spPr>
          <a:xfrm>
            <a:off x="449989" y="1814849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D9E8A49-662E-1344-2D90-C3145359E961}"/>
              </a:ext>
            </a:extLst>
          </p:cNvPr>
          <p:cNvSpPr txBox="1"/>
          <p:nvPr/>
        </p:nvSpPr>
        <p:spPr>
          <a:xfrm>
            <a:off x="449989" y="2290337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C740C3-8D02-D1FC-7D35-CC2FB1D096A2}"/>
              </a:ext>
            </a:extLst>
          </p:cNvPr>
          <p:cNvSpPr txBox="1"/>
          <p:nvPr/>
        </p:nvSpPr>
        <p:spPr>
          <a:xfrm>
            <a:off x="449989" y="2765825"/>
            <a:ext cx="443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B0029F-469E-62B4-4912-01E19B9AF4B3}"/>
              </a:ext>
            </a:extLst>
          </p:cNvPr>
          <p:cNvSpPr txBox="1"/>
          <p:nvPr/>
        </p:nvSpPr>
        <p:spPr>
          <a:xfrm>
            <a:off x="449989" y="3241313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827CA85-1A9D-0FE6-7E48-754F442FAAE0}"/>
              </a:ext>
            </a:extLst>
          </p:cNvPr>
          <p:cNvSpPr txBox="1"/>
          <p:nvPr/>
        </p:nvSpPr>
        <p:spPr>
          <a:xfrm>
            <a:off x="449989" y="3716801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E04758E-2006-39D8-A292-A36069DF2C24}"/>
              </a:ext>
            </a:extLst>
          </p:cNvPr>
          <p:cNvSpPr txBox="1"/>
          <p:nvPr/>
        </p:nvSpPr>
        <p:spPr>
          <a:xfrm>
            <a:off x="449989" y="4192289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3F36750-8215-E5FD-7FBB-4069A2FBDBDB}"/>
              </a:ext>
            </a:extLst>
          </p:cNvPr>
          <p:cNvSpPr txBox="1"/>
          <p:nvPr/>
        </p:nvSpPr>
        <p:spPr>
          <a:xfrm>
            <a:off x="449989" y="4667777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89A08D3-649D-8A20-26E4-9EEBB477C831}"/>
              </a:ext>
            </a:extLst>
          </p:cNvPr>
          <p:cNvSpPr txBox="1"/>
          <p:nvPr/>
        </p:nvSpPr>
        <p:spPr>
          <a:xfrm>
            <a:off x="449989" y="5143265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2" name="yt_shape_11792"/>
          <p:cNvSpPr txBox="1"/>
          <p:nvPr/>
        </p:nvSpPr>
        <p:spPr>
          <a:xfrm>
            <a:off x="540000" y="908720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判断直线与圆相切时理由不充分</a:t>
            </a:r>
          </a:p>
        </p:txBody>
      </p:sp>
      <p:sp>
        <p:nvSpPr>
          <p:cNvPr id="11793" name="yt_shape_11793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的两旁），下列条件能判定直线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95" name="yt_table_1179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683806"/>
              </p:ext>
            </p:extLst>
          </p:nvPr>
        </p:nvGraphicFramePr>
        <p:xfrm>
          <a:off x="540000" y="2367720"/>
          <a:ext cx="3741738" cy="1901952"/>
        </p:xfrm>
        <a:graphic>
          <a:graphicData uri="http://schemas.openxmlformats.org/drawingml/2006/table">
            <a:tbl>
              <a:tblPr/>
              <a:tblGrid>
                <a:gridCol w="3741738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到直线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的距离是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</a:tbl>
          </a:graphicData>
        </a:graphic>
      </p:graphicFrame>
      <p:pic>
        <p:nvPicPr>
          <p:cNvPr id="11794" name="yt_image_11794_skip" title="H_94.59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07603" y="2367720"/>
            <a:ext cx="1242154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610154">
            <a:extLst>
              <a:ext uri="{FF2B5EF4-FFF2-40B4-BE49-F238E27FC236}">
                <a16:creationId xmlns:a16="http://schemas.microsoft.com/office/drawing/2014/main" id="{0E07E878-BE66-16E4-E471-D0F86B273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912806-7F00-6656-2D4D-64E2A3A8789A}"/>
              </a:ext>
            </a:extLst>
          </p:cNvPr>
          <p:cNvSpPr txBox="1"/>
          <p:nvPr/>
        </p:nvSpPr>
        <p:spPr>
          <a:xfrm>
            <a:off x="4804621" y="18369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8" name="yt_shape_11798"/>
          <p:cNvSpPr txBox="1"/>
          <p:nvPr/>
        </p:nvSpPr>
        <p:spPr>
          <a:xfrm>
            <a:off x="540000" y="87876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97" name="yt_image_11797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7876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0" name="yt_shape_11800"/>
          <p:cNvSpPr txBox="1"/>
          <p:nvPr/>
        </p:nvSpPr>
        <p:spPr>
          <a:xfrm>
            <a:off x="540119" y="15706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（贺州市中考）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04" name="yt_table_11804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9550427"/>
                  </p:ext>
                </p:extLst>
              </p:nvPr>
            </p:nvGraphicFramePr>
            <p:xfrm>
              <a:off x="540000" y="4581128"/>
              <a:ext cx="11112118" cy="757619"/>
            </p:xfrm>
            <a:graphic>
              <a:graphicData uri="http://schemas.openxmlformats.org/drawingml/2006/table">
                <a:tbl>
                  <a:tblPr/>
                  <a:tblGrid>
                    <a:gridCol w="3095754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3067915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  <a:gridCol w="3300855">
                      <a:extLst>
                        <a:ext uri="{9D8B030D-6E8A-4147-A177-3AD203B41FA5}">
                          <a16:colId xmlns:a16="http://schemas.microsoft.com/office/drawing/2014/main" val="10179"/>
                        </a:ext>
                      </a:extLst>
                    </a:gridCol>
                    <a:gridCol w="1647594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804" name="yt_table_11804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9550427"/>
                  </p:ext>
                </p:extLst>
              </p:nvPr>
            </p:nvGraphicFramePr>
            <p:xfrm>
              <a:off x="540000" y="4581128"/>
              <a:ext cx="11112118" cy="757619"/>
            </p:xfrm>
            <a:graphic>
              <a:graphicData uri="http://schemas.openxmlformats.org/drawingml/2006/table">
                <a:tbl>
                  <a:tblPr/>
                  <a:tblGrid>
                    <a:gridCol w="3095754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3067915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  <a:gridCol w="3300855">
                      <a:extLst>
                        <a:ext uri="{9D8B030D-6E8A-4147-A177-3AD203B41FA5}">
                          <a16:colId xmlns:a16="http://schemas.microsoft.com/office/drawing/2014/main" val="10179"/>
                        </a:ext>
                      </a:extLst>
                    </a:gridCol>
                    <a:gridCol w="1647594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</a:tblGrid>
                  <a:tr h="7576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9055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794" r="-161111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6716" r="-49815" b="-8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801" name="yt_shape_11801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2152" y="2792708"/>
            <a:ext cx="1607931" cy="1619010"/>
            <a:chOff x="0" y="0"/>
            <a:chExt cx="1607931" cy="1619010"/>
          </a:xfrm>
        </p:grpSpPr>
        <p:pic>
          <p:nvPicPr>
            <p:cNvPr id="2" name="yt_image_11801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07931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03" name="yt_shape_11803"/>
            <p:cNvSpPr txBox="1"/>
            <p:nvPr/>
          </p:nvSpPr>
          <p:spPr>
            <a:xfrm>
              <a:off x="194501" y="125901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EE06387-A5D2-29CB-A98B-B3F67BF89539}"/>
              </a:ext>
            </a:extLst>
          </p:cNvPr>
          <p:cNvSpPr txBox="1"/>
          <p:nvPr/>
        </p:nvSpPr>
        <p:spPr>
          <a:xfrm>
            <a:off x="9613157" y="19993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1841</Words>
  <Application>Microsoft Office PowerPoint</Application>
  <PresentationFormat>宽屏</PresentationFormat>
  <Paragraphs>180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2023-10-20T20:44:07Z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