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sldIdLst>
    <p:sldId id="363" r:id="rId2"/>
    <p:sldId id="403" r:id="rId3"/>
    <p:sldId id="400" r:id="rId4"/>
    <p:sldId id="399" r:id="rId5"/>
    <p:sldId id="398" r:id="rId6"/>
    <p:sldId id="404" r:id="rId7"/>
    <p:sldId id="394" r:id="rId8"/>
    <p:sldId id="392" r:id="rId9"/>
    <p:sldId id="391" r:id="rId10"/>
    <p:sldId id="390" r:id="rId11"/>
    <p:sldId id="389" r:id="rId12"/>
    <p:sldId id="388" r:id="rId13"/>
    <p:sldId id="387" r:id="rId14"/>
    <p:sldId id="386" r:id="rId15"/>
    <p:sldId id="385" r:id="rId16"/>
    <p:sldId id="383" r:id="rId17"/>
    <p:sldId id="380" r:id="rId18"/>
    <p:sldId id="379" r:id="rId19"/>
    <p:sldId id="378" r:id="rId20"/>
    <p:sldId id="377" r:id="rId21"/>
    <p:sldId id="375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75FEB-F474-444E-B92C-4CCA4852A6E7}" type="datetimeFigureOut">
              <a:rPr lang="zh-CN" altLang="en-US" smtClean="0"/>
              <a:t>2023/10/17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306FB-2A21-4E3A-A41B-1FE8CE46C5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55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306FB-2A21-4E3A-A41B-1FE8CE46C5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40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938C2-9354-B5B2-8CDC-38DC2642B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0800000" cy="28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60BE3-A8C8-E5D0-45D9-B7C33DF82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5F8F8D-DC26-577C-7EE8-2B8E1A54A0DF}"/>
              </a:ext>
            </a:extLst>
          </p:cNvPr>
          <p:cNvSpPr/>
          <p:nvPr/>
        </p:nvSpPr>
        <p:spPr bwMode="auto">
          <a:xfrm>
            <a:off x="10624761" y="3176746"/>
            <a:ext cx="342857" cy="29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1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49F94-5566-C351-975F-71AFB41592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20"/>
          <a:stretch/>
        </p:blipFill>
        <p:spPr>
          <a:xfrm>
            <a:off x="720000" y="972000"/>
            <a:ext cx="10800000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E1B40-10CC-5461-69AA-6B28F5752C11}"/>
              </a:ext>
            </a:extLst>
          </p:cNvPr>
          <p:cNvSpPr/>
          <p:nvPr/>
        </p:nvSpPr>
        <p:spPr bwMode="auto">
          <a:xfrm>
            <a:off x="3287688" y="2420888"/>
            <a:ext cx="504055" cy="677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F6FDBB-2C41-110E-702A-3149E8A7D1FC}"/>
              </a:ext>
            </a:extLst>
          </p:cNvPr>
          <p:cNvSpPr/>
          <p:nvPr/>
        </p:nvSpPr>
        <p:spPr bwMode="auto">
          <a:xfrm>
            <a:off x="4079776" y="4149080"/>
            <a:ext cx="576064" cy="79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60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6D89A-7114-94B0-3872-098D701F2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5151"/>
            <a:ext cx="10800000" cy="374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7D659A-9E7D-0FDD-12C6-206AC359EE70}"/>
              </a:ext>
            </a:extLst>
          </p:cNvPr>
          <p:cNvSpPr/>
          <p:nvPr/>
        </p:nvSpPr>
        <p:spPr bwMode="auto">
          <a:xfrm>
            <a:off x="3143672" y="2348880"/>
            <a:ext cx="792088" cy="836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0D415-5710-8099-46B7-A80F4D41DCE9}"/>
              </a:ext>
            </a:extLst>
          </p:cNvPr>
          <p:cNvSpPr/>
          <p:nvPr/>
        </p:nvSpPr>
        <p:spPr bwMode="auto">
          <a:xfrm>
            <a:off x="2423592" y="4290820"/>
            <a:ext cx="576063" cy="79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6349F94-5566-C351-975F-71AFB41592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80"/>
          <a:stretch/>
        </p:blipFill>
        <p:spPr>
          <a:xfrm>
            <a:off x="720000" y="948359"/>
            <a:ext cx="10800000" cy="5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78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1B594-6142-0D5D-C2A0-D40C98F55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78E04-A115-AA3D-AF96-BD19B8C273E4}"/>
              </a:ext>
            </a:extLst>
          </p:cNvPr>
          <p:cNvSpPr/>
          <p:nvPr/>
        </p:nvSpPr>
        <p:spPr bwMode="auto">
          <a:xfrm>
            <a:off x="9840416" y="3140968"/>
            <a:ext cx="648072" cy="79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8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C1926-29D3-9779-6E96-422F41776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BABBA-034D-7826-BE2A-81E229FB10DA}"/>
              </a:ext>
            </a:extLst>
          </p:cNvPr>
          <p:cNvSpPr/>
          <p:nvPr/>
        </p:nvSpPr>
        <p:spPr bwMode="auto">
          <a:xfrm>
            <a:off x="1991544" y="3182822"/>
            <a:ext cx="576064" cy="82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43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F37E1-ECBB-788F-0B06-FC8CA1F12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1"/>
            <a:ext cx="9624472" cy="5939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9C984-E52B-2B37-4E49-E220F5758351}"/>
              </a:ext>
            </a:extLst>
          </p:cNvPr>
          <p:cNvSpPr/>
          <p:nvPr/>
        </p:nvSpPr>
        <p:spPr bwMode="auto">
          <a:xfrm>
            <a:off x="1271464" y="6381328"/>
            <a:ext cx="7992888" cy="3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13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512D5-54DE-74B9-4E83-16238525D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361040" cy="26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365B6E-2446-871B-EFFF-5826F048FF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12976"/>
            <a:ext cx="9361040" cy="218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FF1C8C5-0A1B-F102-5BC8-CB07AC4C8E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91"/>
          <a:stretch/>
        </p:blipFill>
        <p:spPr>
          <a:xfrm>
            <a:off x="1271464" y="5502684"/>
            <a:ext cx="9361040" cy="131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0AA285-6A2C-FF7D-E3C3-3E71D31DBDEE}"/>
              </a:ext>
            </a:extLst>
          </p:cNvPr>
          <p:cNvSpPr/>
          <p:nvPr/>
        </p:nvSpPr>
        <p:spPr bwMode="auto">
          <a:xfrm>
            <a:off x="1271465" y="3332064"/>
            <a:ext cx="6984776" cy="1537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0AA285-6A2C-FF7D-E3C3-3E71D31DBDEE}"/>
              </a:ext>
            </a:extLst>
          </p:cNvPr>
          <p:cNvSpPr/>
          <p:nvPr/>
        </p:nvSpPr>
        <p:spPr bwMode="auto">
          <a:xfrm>
            <a:off x="1306191" y="5009772"/>
            <a:ext cx="8774849" cy="93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0AA285-6A2C-FF7D-E3C3-3E71D31DBDEE}"/>
              </a:ext>
            </a:extLst>
          </p:cNvPr>
          <p:cNvSpPr/>
          <p:nvPr/>
        </p:nvSpPr>
        <p:spPr bwMode="auto">
          <a:xfrm>
            <a:off x="1306191" y="6165304"/>
            <a:ext cx="6734025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22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DDAC2-5C84-EA5C-F9BF-9E86913BD2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62726-CD12-CE22-412E-2C415D36D512}"/>
              </a:ext>
            </a:extLst>
          </p:cNvPr>
          <p:cNvSpPr/>
          <p:nvPr/>
        </p:nvSpPr>
        <p:spPr bwMode="auto">
          <a:xfrm>
            <a:off x="8400256" y="2508539"/>
            <a:ext cx="648072" cy="84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0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4C792-49BC-391D-49D8-AE897F237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5CA79-1F4B-6F87-402E-CEE5FED7561B}"/>
              </a:ext>
            </a:extLst>
          </p:cNvPr>
          <p:cNvSpPr/>
          <p:nvPr/>
        </p:nvSpPr>
        <p:spPr bwMode="auto">
          <a:xfrm>
            <a:off x="681904" y="1067261"/>
            <a:ext cx="5838095" cy="3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FC8D4-D8C6-456A-9B4E-71283C5013DC}"/>
              </a:ext>
            </a:extLst>
          </p:cNvPr>
          <p:cNvSpPr/>
          <p:nvPr/>
        </p:nvSpPr>
        <p:spPr bwMode="auto">
          <a:xfrm>
            <a:off x="681904" y="1715039"/>
            <a:ext cx="5558112" cy="771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BAF0F1-8185-BB9F-65FE-62243936CF5B}"/>
              </a:ext>
            </a:extLst>
          </p:cNvPr>
          <p:cNvSpPr/>
          <p:nvPr/>
        </p:nvSpPr>
        <p:spPr bwMode="auto">
          <a:xfrm>
            <a:off x="681904" y="2791495"/>
            <a:ext cx="7457142" cy="3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ED4290-0927-D8AC-F7BF-29A1028F87C2}"/>
              </a:ext>
            </a:extLst>
          </p:cNvPr>
          <p:cNvSpPr/>
          <p:nvPr/>
        </p:nvSpPr>
        <p:spPr bwMode="auto">
          <a:xfrm>
            <a:off x="681904" y="3439273"/>
            <a:ext cx="4923809" cy="33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DB116-346E-DA6F-C5A6-EFD6DB2385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59509-9D59-E8F7-EB3F-C28FFA16F388}"/>
              </a:ext>
            </a:extLst>
          </p:cNvPr>
          <p:cNvSpPr/>
          <p:nvPr/>
        </p:nvSpPr>
        <p:spPr bwMode="auto">
          <a:xfrm>
            <a:off x="8832304" y="5255772"/>
            <a:ext cx="648072" cy="76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17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98163-D52F-449D-77D0-C43E1B665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78C964-C1F1-37B2-5B47-06D915994A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34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1ED4A2-D665-1004-E633-462A0C668A8F}"/>
              </a:ext>
            </a:extLst>
          </p:cNvPr>
          <p:cNvSpPr/>
          <p:nvPr/>
        </p:nvSpPr>
        <p:spPr bwMode="auto">
          <a:xfrm>
            <a:off x="10653333" y="1968773"/>
            <a:ext cx="295237" cy="29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7D720-555E-E7A1-49E4-0B0E5985F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0EA60-8218-6EDC-6C18-AC596F7ED844}"/>
              </a:ext>
            </a:extLst>
          </p:cNvPr>
          <p:cNvSpPr/>
          <p:nvPr/>
        </p:nvSpPr>
        <p:spPr bwMode="auto">
          <a:xfrm>
            <a:off x="681904" y="1086290"/>
            <a:ext cx="2742857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84965D-4F7E-2767-AC72-4E90B2509DC7}"/>
              </a:ext>
            </a:extLst>
          </p:cNvPr>
          <p:cNvSpPr/>
          <p:nvPr/>
        </p:nvSpPr>
        <p:spPr bwMode="auto">
          <a:xfrm>
            <a:off x="681904" y="1724409"/>
            <a:ext cx="8742857" cy="25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5EA5F3-A25E-0F95-8869-09632F60712A}"/>
              </a:ext>
            </a:extLst>
          </p:cNvPr>
          <p:cNvSpPr/>
          <p:nvPr/>
        </p:nvSpPr>
        <p:spPr bwMode="auto">
          <a:xfrm>
            <a:off x="681904" y="4562614"/>
            <a:ext cx="3428571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8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BAE03-FBE2-0473-BF46-28DE2B848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117A58-AE10-491D-3042-489125F098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6"/>
          <a:stretch/>
        </p:blipFill>
        <p:spPr>
          <a:xfrm>
            <a:off x="1919536" y="3933056"/>
            <a:ext cx="6768752" cy="198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CD065A-B23E-3F14-DCF3-054178715EE9}"/>
              </a:ext>
            </a:extLst>
          </p:cNvPr>
          <p:cNvSpPr/>
          <p:nvPr/>
        </p:nvSpPr>
        <p:spPr bwMode="auto">
          <a:xfrm>
            <a:off x="4910012" y="5155948"/>
            <a:ext cx="276190" cy="28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D974-6A9F-D9AE-2ACB-EA6E17F674CE}"/>
              </a:ext>
            </a:extLst>
          </p:cNvPr>
          <p:cNvSpPr/>
          <p:nvPr/>
        </p:nvSpPr>
        <p:spPr bwMode="auto">
          <a:xfrm>
            <a:off x="6776678" y="5108179"/>
            <a:ext cx="1076190" cy="36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4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715A6-E6B0-FB0A-1B93-3B9670313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6008A8-056B-5C7C-3093-6A1E5B9AE5F2}"/>
              </a:ext>
            </a:extLst>
          </p:cNvPr>
          <p:cNvSpPr/>
          <p:nvPr/>
        </p:nvSpPr>
        <p:spPr bwMode="auto">
          <a:xfrm>
            <a:off x="681904" y="3682098"/>
            <a:ext cx="2965824" cy="80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E91E5A-3816-22DC-AC67-25B619E1BF43}"/>
              </a:ext>
            </a:extLst>
          </p:cNvPr>
          <p:cNvSpPr/>
          <p:nvPr/>
        </p:nvSpPr>
        <p:spPr bwMode="auto">
          <a:xfrm>
            <a:off x="681904" y="4760414"/>
            <a:ext cx="1333333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6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8D52B-0B77-A4B6-0251-5AD0F8C52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4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EA398-E7CC-2F00-A0D4-E3BAD0DF2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0C7F4-FA94-D9BC-E524-83D687F906DF}"/>
              </a:ext>
            </a:extLst>
          </p:cNvPr>
          <p:cNvSpPr/>
          <p:nvPr/>
        </p:nvSpPr>
        <p:spPr bwMode="auto">
          <a:xfrm>
            <a:off x="9624761" y="1162535"/>
            <a:ext cx="638096" cy="31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C5814C-C94B-3433-7558-89C95E5DE3F3}"/>
              </a:ext>
            </a:extLst>
          </p:cNvPr>
          <p:cNvSpPr/>
          <p:nvPr/>
        </p:nvSpPr>
        <p:spPr bwMode="auto">
          <a:xfrm>
            <a:off x="681904" y="3915771"/>
            <a:ext cx="4838095" cy="333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EB158-47F1-9248-69A2-B3F89F018FED}"/>
              </a:ext>
            </a:extLst>
          </p:cNvPr>
          <p:cNvSpPr/>
          <p:nvPr/>
        </p:nvSpPr>
        <p:spPr bwMode="auto">
          <a:xfrm>
            <a:off x="681904" y="4592171"/>
            <a:ext cx="3400000" cy="34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A2B9B-8BAA-B215-F34D-965697C17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358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8013B-4822-AC17-1C4B-1FFD9C8D7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050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D3E82-7B76-5E93-188D-416A056FD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9AC81-49EE-86AE-70E7-682221EA17E1}"/>
              </a:ext>
            </a:extLst>
          </p:cNvPr>
          <p:cNvSpPr/>
          <p:nvPr/>
        </p:nvSpPr>
        <p:spPr bwMode="auto">
          <a:xfrm>
            <a:off x="681904" y="972000"/>
            <a:ext cx="3469879" cy="75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9A1C71-F170-C352-6846-A90F978A4682}"/>
              </a:ext>
            </a:extLst>
          </p:cNvPr>
          <p:cNvSpPr/>
          <p:nvPr/>
        </p:nvSpPr>
        <p:spPr bwMode="auto">
          <a:xfrm>
            <a:off x="681904" y="2001377"/>
            <a:ext cx="2605784" cy="352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C05904-FBD4-E1CC-5C22-90B516044EAE}"/>
              </a:ext>
            </a:extLst>
          </p:cNvPr>
          <p:cNvSpPr/>
          <p:nvPr/>
        </p:nvSpPr>
        <p:spPr bwMode="auto">
          <a:xfrm>
            <a:off x="681904" y="2630441"/>
            <a:ext cx="1309640" cy="34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0BEDFE-B710-3C6C-B4DE-F68D49E1BD76}"/>
              </a:ext>
            </a:extLst>
          </p:cNvPr>
          <p:cNvSpPr/>
          <p:nvPr/>
        </p:nvSpPr>
        <p:spPr bwMode="auto">
          <a:xfrm>
            <a:off x="681904" y="3269036"/>
            <a:ext cx="2904761" cy="333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9A1C71-F170-C352-6846-A90F978A4682}"/>
              </a:ext>
            </a:extLst>
          </p:cNvPr>
          <p:cNvSpPr/>
          <p:nvPr/>
        </p:nvSpPr>
        <p:spPr bwMode="auto">
          <a:xfrm>
            <a:off x="3287688" y="2001521"/>
            <a:ext cx="7560840" cy="352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0BEDFE-B710-3C6C-B4DE-F68D49E1BD76}"/>
              </a:ext>
            </a:extLst>
          </p:cNvPr>
          <p:cNvSpPr/>
          <p:nvPr/>
        </p:nvSpPr>
        <p:spPr bwMode="auto">
          <a:xfrm>
            <a:off x="1991544" y="2635206"/>
            <a:ext cx="8712968" cy="333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BF25A-9366-03CE-E0C6-963E111B8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793088" cy="31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D36B4B-CE66-0F73-D945-8CBC0F4749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2"/>
          <a:stretch/>
        </p:blipFill>
        <p:spPr>
          <a:xfrm>
            <a:off x="1415480" y="3212976"/>
            <a:ext cx="9793088" cy="3560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67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D76D1-CD9E-C9D4-0E21-A19A575BD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3F6DC-32C1-4D67-D743-303DBF4CF858}"/>
              </a:ext>
            </a:extLst>
          </p:cNvPr>
          <p:cNvSpPr/>
          <p:nvPr/>
        </p:nvSpPr>
        <p:spPr bwMode="auto">
          <a:xfrm>
            <a:off x="6320000" y="1124552"/>
            <a:ext cx="457142" cy="2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8762D-3A96-A7C8-9A07-819CB489D526}"/>
              </a:ext>
            </a:extLst>
          </p:cNvPr>
          <p:cNvSpPr/>
          <p:nvPr/>
        </p:nvSpPr>
        <p:spPr bwMode="auto">
          <a:xfrm>
            <a:off x="7158095" y="1772898"/>
            <a:ext cx="780952" cy="333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DA709B-C200-7A04-A5B7-65BA5B828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37"/>
          <a:stretch/>
        </p:blipFill>
        <p:spPr>
          <a:xfrm>
            <a:off x="719999" y="4364556"/>
            <a:ext cx="10800001" cy="216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3F6DC-32C1-4D67-D743-303DBF4CF858}"/>
              </a:ext>
            </a:extLst>
          </p:cNvPr>
          <p:cNvSpPr/>
          <p:nvPr/>
        </p:nvSpPr>
        <p:spPr bwMode="auto">
          <a:xfrm>
            <a:off x="719998" y="4437112"/>
            <a:ext cx="976849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3F6DC-32C1-4D67-D743-303DBF4CF858}"/>
              </a:ext>
            </a:extLst>
          </p:cNvPr>
          <p:cNvSpPr/>
          <p:nvPr/>
        </p:nvSpPr>
        <p:spPr bwMode="auto">
          <a:xfrm>
            <a:off x="721966" y="5167183"/>
            <a:ext cx="10126562" cy="71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83F6DC-32C1-4D67-D743-303DBF4CF858}"/>
              </a:ext>
            </a:extLst>
          </p:cNvPr>
          <p:cNvSpPr/>
          <p:nvPr/>
        </p:nvSpPr>
        <p:spPr bwMode="auto">
          <a:xfrm>
            <a:off x="753532" y="6095364"/>
            <a:ext cx="29662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DB755-C7EF-1A5D-F589-BD34F3DF0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96E31-E275-5BDF-C379-B7E08216C87F}"/>
              </a:ext>
            </a:extLst>
          </p:cNvPr>
          <p:cNvSpPr/>
          <p:nvPr/>
        </p:nvSpPr>
        <p:spPr bwMode="auto">
          <a:xfrm>
            <a:off x="10681904" y="1791689"/>
            <a:ext cx="266666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3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A709B-C200-7A04-A5B7-65BA5B828B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/>
          <a:stretch/>
        </p:blipFill>
        <p:spPr>
          <a:xfrm>
            <a:off x="720000" y="980728"/>
            <a:ext cx="10776600" cy="406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E641B-70F5-444A-6122-008B03936D88}"/>
              </a:ext>
            </a:extLst>
          </p:cNvPr>
          <p:cNvSpPr/>
          <p:nvPr/>
        </p:nvSpPr>
        <p:spPr bwMode="auto">
          <a:xfrm>
            <a:off x="720000" y="1039286"/>
            <a:ext cx="8760436" cy="238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8B608-89C2-CB81-33B3-C8CADCA4955F}"/>
              </a:ext>
            </a:extLst>
          </p:cNvPr>
          <p:cNvSpPr/>
          <p:nvPr/>
        </p:nvSpPr>
        <p:spPr bwMode="auto">
          <a:xfrm>
            <a:off x="720000" y="3594506"/>
            <a:ext cx="9177676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5297AB-CFCE-1254-3793-AF0BBE68A873}"/>
              </a:ext>
            </a:extLst>
          </p:cNvPr>
          <p:cNvSpPr/>
          <p:nvPr/>
        </p:nvSpPr>
        <p:spPr bwMode="auto">
          <a:xfrm>
            <a:off x="751574" y="4293096"/>
            <a:ext cx="5920489" cy="75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6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63193-9B5B-055E-2B80-8FB81E4FD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117D8-C78A-862B-FAED-891B510035BE}"/>
              </a:ext>
            </a:extLst>
          </p:cNvPr>
          <p:cNvSpPr/>
          <p:nvPr/>
        </p:nvSpPr>
        <p:spPr bwMode="auto">
          <a:xfrm>
            <a:off x="10634285" y="2489407"/>
            <a:ext cx="342857" cy="29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1310F-FCB5-A059-3D92-4AF65A6E7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3C236-01E0-A5C5-47F9-34E84404C18F}"/>
              </a:ext>
            </a:extLst>
          </p:cNvPr>
          <p:cNvSpPr/>
          <p:nvPr/>
        </p:nvSpPr>
        <p:spPr bwMode="auto">
          <a:xfrm>
            <a:off x="10662857" y="2508494"/>
            <a:ext cx="295238" cy="30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9E31EC-6991-213D-B89C-6667B1D483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54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0636A-9073-5389-9FAB-14FEBFDED821}"/>
              </a:ext>
            </a:extLst>
          </p:cNvPr>
          <p:cNvSpPr/>
          <p:nvPr/>
        </p:nvSpPr>
        <p:spPr bwMode="auto">
          <a:xfrm>
            <a:off x="10653333" y="4783785"/>
            <a:ext cx="295237" cy="30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A63C1-3744-3369-3D64-53E1E0DE5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6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5E043-537C-9296-5DCD-4381EF531F1F}"/>
              </a:ext>
            </a:extLst>
          </p:cNvPr>
          <p:cNvSpPr/>
          <p:nvPr/>
        </p:nvSpPr>
        <p:spPr bwMode="auto">
          <a:xfrm>
            <a:off x="10653333" y="3098080"/>
            <a:ext cx="295237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362AFE-F6D8-34EC-EDA3-BB54C99F35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0"/>
          <a:stretch/>
        </p:blipFill>
        <p:spPr>
          <a:xfrm>
            <a:off x="1127448" y="3541515"/>
            <a:ext cx="10800000" cy="315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31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11AD4-E2AA-2DC9-7228-B53E9FB06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545FC-1BD9-7709-D913-80E1A0B4435C}"/>
              </a:ext>
            </a:extLst>
          </p:cNvPr>
          <p:cNvSpPr/>
          <p:nvPr/>
        </p:nvSpPr>
        <p:spPr bwMode="auto">
          <a:xfrm>
            <a:off x="10653333" y="1773351"/>
            <a:ext cx="304761" cy="28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6C2B290-0DBE-2D23-634F-4476D80F0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8"/>
          <a:stretch/>
        </p:blipFill>
        <p:spPr>
          <a:xfrm>
            <a:off x="3791744" y="3501008"/>
            <a:ext cx="4824536" cy="270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763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47915-F410-86E5-CC28-236ED9CB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04595-4CFC-29A6-82A3-90C37C0BBED2}"/>
              </a:ext>
            </a:extLst>
          </p:cNvPr>
          <p:cNvSpPr/>
          <p:nvPr/>
        </p:nvSpPr>
        <p:spPr bwMode="auto">
          <a:xfrm>
            <a:off x="10681904" y="2524423"/>
            <a:ext cx="266666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6C2B290-0DBE-2D23-634F-4476D80F0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19552"/>
          <a:stretch/>
        </p:blipFill>
        <p:spPr>
          <a:xfrm>
            <a:off x="5003876" y="3645024"/>
            <a:ext cx="2232248" cy="270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8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6888F-056B-C595-DAC5-076647DB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F33C1-2051-23E7-B79E-3B05C1DB4218}"/>
              </a:ext>
            </a:extLst>
          </p:cNvPr>
          <p:cNvSpPr/>
          <p:nvPr/>
        </p:nvSpPr>
        <p:spPr bwMode="auto">
          <a:xfrm>
            <a:off x="10653333" y="3260400"/>
            <a:ext cx="304761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3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2023-10-17T07:06:09Z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