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5" r:id="rId3"/>
    <p:sldId id="402" r:id="rId4"/>
    <p:sldId id="400" r:id="rId5"/>
    <p:sldId id="399" r:id="rId6"/>
    <p:sldId id="398" r:id="rId7"/>
    <p:sldId id="396" r:id="rId8"/>
    <p:sldId id="394" r:id="rId9"/>
    <p:sldId id="393" r:id="rId10"/>
    <p:sldId id="392" r:id="rId11"/>
    <p:sldId id="391" r:id="rId12"/>
    <p:sldId id="388" r:id="rId13"/>
    <p:sldId id="387" r:id="rId14"/>
    <p:sldId id="386" r:id="rId15"/>
    <p:sldId id="385" r:id="rId16"/>
    <p:sldId id="384" r:id="rId17"/>
    <p:sldId id="382" r:id="rId18"/>
    <p:sldId id="381" r:id="rId19"/>
    <p:sldId id="379" r:id="rId20"/>
    <p:sldId id="377" r:id="rId21"/>
    <p:sldId id="375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8D2AD-1B4D-FFEF-1F79-7DDE66841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88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6B5E-C0A2-BC33-92C2-19949CECA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D3D5B-9E86-9D49-F2B6-BC30F6B89AF8}"/>
              </a:ext>
            </a:extLst>
          </p:cNvPr>
          <p:cNvSpPr/>
          <p:nvPr/>
        </p:nvSpPr>
        <p:spPr bwMode="auto">
          <a:xfrm>
            <a:off x="10662857" y="2535600"/>
            <a:ext cx="276190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3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391F5-3399-5C5B-1E0D-FFC307D42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9EA7B-24A4-A91C-FB1B-E7BB24DC5347}"/>
              </a:ext>
            </a:extLst>
          </p:cNvPr>
          <p:cNvSpPr/>
          <p:nvPr/>
        </p:nvSpPr>
        <p:spPr bwMode="auto">
          <a:xfrm>
            <a:off x="5653333" y="2459875"/>
            <a:ext cx="2866666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DAA8D3-F969-29C6-3735-73F6BED352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0285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2B9B3-4F5E-55A2-A653-6E3EE673B5FD}"/>
              </a:ext>
            </a:extLst>
          </p:cNvPr>
          <p:cNvSpPr/>
          <p:nvPr/>
        </p:nvSpPr>
        <p:spPr bwMode="auto">
          <a:xfrm>
            <a:off x="8129523" y="3892936"/>
            <a:ext cx="1228571" cy="353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889035-1346-BE93-33E3-B839FB4E72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0" r="81331"/>
          <a:stretch/>
        </p:blipFill>
        <p:spPr>
          <a:xfrm>
            <a:off x="5111888" y="4409485"/>
            <a:ext cx="2016224" cy="220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480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F10B4-4FD8-A971-9E1A-416F40655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346B1-5B24-58B6-B900-76FCB32D1BAA}"/>
              </a:ext>
            </a:extLst>
          </p:cNvPr>
          <p:cNvSpPr/>
          <p:nvPr/>
        </p:nvSpPr>
        <p:spPr bwMode="auto">
          <a:xfrm>
            <a:off x="9853333" y="1820172"/>
            <a:ext cx="247619" cy="29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889035-1346-BE93-33E3-B839FB4E7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 t="8886" r="47994"/>
          <a:stretch/>
        </p:blipFill>
        <p:spPr>
          <a:xfrm>
            <a:off x="5015880" y="2564904"/>
            <a:ext cx="2520280" cy="224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41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DE1D3-B657-CFFF-C48B-A6FB9D62D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633A5-A4DD-CC26-DA72-9680521F9E3E}"/>
              </a:ext>
            </a:extLst>
          </p:cNvPr>
          <p:cNvSpPr/>
          <p:nvPr/>
        </p:nvSpPr>
        <p:spPr bwMode="auto">
          <a:xfrm>
            <a:off x="6081904" y="1823909"/>
            <a:ext cx="866666" cy="29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889035-1346-BE93-33E3-B839FB4E7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r="19552"/>
          <a:stretch/>
        </p:blipFill>
        <p:spPr>
          <a:xfrm>
            <a:off x="5217808" y="2780928"/>
            <a:ext cx="1728192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724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02E84-7314-7AA1-CA20-BF0C07E8D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5E2A8-DB45-543D-94BD-930A9BF22175}"/>
              </a:ext>
            </a:extLst>
          </p:cNvPr>
          <p:cNvSpPr/>
          <p:nvPr/>
        </p:nvSpPr>
        <p:spPr bwMode="auto">
          <a:xfrm>
            <a:off x="9710476" y="1810493"/>
            <a:ext cx="257142" cy="3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A19B8-0F38-3CD9-9634-6AFC9D578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E8488-6918-451A-8FEF-9252A0F0D3F3}"/>
              </a:ext>
            </a:extLst>
          </p:cNvPr>
          <p:cNvSpPr/>
          <p:nvPr/>
        </p:nvSpPr>
        <p:spPr bwMode="auto">
          <a:xfrm>
            <a:off x="6456040" y="3068961"/>
            <a:ext cx="892531" cy="87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1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D7952-AD81-147B-A2A0-1647E4BEA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237DD-E3FB-44A8-CE07-C593DE04D9AB}"/>
              </a:ext>
            </a:extLst>
          </p:cNvPr>
          <p:cNvSpPr/>
          <p:nvPr/>
        </p:nvSpPr>
        <p:spPr bwMode="auto">
          <a:xfrm>
            <a:off x="1320000" y="2450669"/>
            <a:ext cx="2114285" cy="324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1DA25-870B-D38B-CA32-DD4F84106814}"/>
              </a:ext>
            </a:extLst>
          </p:cNvPr>
          <p:cNvSpPr/>
          <p:nvPr/>
        </p:nvSpPr>
        <p:spPr bwMode="auto">
          <a:xfrm>
            <a:off x="1300952" y="3080296"/>
            <a:ext cx="1257142" cy="135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94A69F-2666-FEB9-E64B-DB573DC355BD}"/>
              </a:ext>
            </a:extLst>
          </p:cNvPr>
          <p:cNvSpPr/>
          <p:nvPr/>
        </p:nvSpPr>
        <p:spPr bwMode="auto">
          <a:xfrm>
            <a:off x="3177142" y="3080296"/>
            <a:ext cx="1118658" cy="135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E74752-AAA3-3DAF-9286-83AF0A9FA8EC}"/>
              </a:ext>
            </a:extLst>
          </p:cNvPr>
          <p:cNvSpPr/>
          <p:nvPr/>
        </p:nvSpPr>
        <p:spPr bwMode="auto">
          <a:xfrm>
            <a:off x="1300952" y="4625744"/>
            <a:ext cx="1338664" cy="134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93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B0477-8E9C-3008-9371-B22BCF03D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4292908"/>
            <a:ext cx="4536503" cy="253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4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19017-E5FB-CF69-57C1-201795C49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86504" cy="320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06AD2-4C2B-8EF5-3A9B-13EB6CC40BC2}"/>
              </a:ext>
            </a:extLst>
          </p:cNvPr>
          <p:cNvSpPr/>
          <p:nvPr/>
        </p:nvSpPr>
        <p:spPr bwMode="auto">
          <a:xfrm>
            <a:off x="753528" y="838640"/>
            <a:ext cx="4118336" cy="91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74E09-5DE1-1FB9-710F-10EB62D628AF}"/>
              </a:ext>
            </a:extLst>
          </p:cNvPr>
          <p:cNvSpPr/>
          <p:nvPr/>
        </p:nvSpPr>
        <p:spPr bwMode="auto">
          <a:xfrm>
            <a:off x="753528" y="1951841"/>
            <a:ext cx="3182232" cy="33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A3B37-A389-5D0F-5F4C-DDBC488B03DD}"/>
              </a:ext>
            </a:extLst>
          </p:cNvPr>
          <p:cNvSpPr/>
          <p:nvPr/>
        </p:nvSpPr>
        <p:spPr bwMode="auto">
          <a:xfrm>
            <a:off x="3935760" y="1923212"/>
            <a:ext cx="792088" cy="36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04BAE7-5F5F-0F9B-8026-0FD55A055FFB}"/>
              </a:ext>
            </a:extLst>
          </p:cNvPr>
          <p:cNvSpPr/>
          <p:nvPr/>
        </p:nvSpPr>
        <p:spPr bwMode="auto">
          <a:xfrm>
            <a:off x="745623" y="2489153"/>
            <a:ext cx="3982225" cy="33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191BAC-1053-BD34-25AA-14FF10E532AD}"/>
              </a:ext>
            </a:extLst>
          </p:cNvPr>
          <p:cNvSpPr/>
          <p:nvPr/>
        </p:nvSpPr>
        <p:spPr bwMode="auto">
          <a:xfrm>
            <a:off x="694341" y="3020460"/>
            <a:ext cx="577124" cy="353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1300056" y="3049090"/>
            <a:ext cx="2590476" cy="32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5255698-9A7C-643F-7A67-82EF18589D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35"/>
          <a:stretch/>
        </p:blipFill>
        <p:spPr>
          <a:xfrm>
            <a:off x="672026" y="4079501"/>
            <a:ext cx="9086504" cy="268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720000" y="3643776"/>
            <a:ext cx="2590476" cy="32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745622" y="4165637"/>
            <a:ext cx="4054233" cy="623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745621" y="5006099"/>
            <a:ext cx="2110019" cy="623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745621" y="5846561"/>
            <a:ext cx="1245923" cy="37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0A579B-6AFE-6FC7-CD05-8EC46194A6B0}"/>
              </a:ext>
            </a:extLst>
          </p:cNvPr>
          <p:cNvSpPr/>
          <p:nvPr/>
        </p:nvSpPr>
        <p:spPr bwMode="auto">
          <a:xfrm>
            <a:off x="694341" y="6371365"/>
            <a:ext cx="5401659" cy="37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2256"/>
          <a:stretch/>
        </p:blipFill>
        <p:spPr>
          <a:xfrm>
            <a:off x="4799856" y="838640"/>
            <a:ext cx="4464496" cy="238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4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D7685-8BFE-C0C9-9DC5-1E9682101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5F62D-B215-35BC-0AEB-AB6515668C0F}"/>
              </a:ext>
            </a:extLst>
          </p:cNvPr>
          <p:cNvSpPr/>
          <p:nvPr/>
        </p:nvSpPr>
        <p:spPr bwMode="auto">
          <a:xfrm>
            <a:off x="1329522" y="2440437"/>
            <a:ext cx="5486557" cy="32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DB8CB-404A-6AEA-5214-460C4FB3DE7A}"/>
              </a:ext>
            </a:extLst>
          </p:cNvPr>
          <p:cNvSpPr/>
          <p:nvPr/>
        </p:nvSpPr>
        <p:spPr bwMode="auto">
          <a:xfrm>
            <a:off x="1300952" y="3155585"/>
            <a:ext cx="6019184" cy="352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67F14-23BA-C492-A9E4-6734675AB0F7}"/>
              </a:ext>
            </a:extLst>
          </p:cNvPr>
          <p:cNvSpPr/>
          <p:nvPr/>
        </p:nvSpPr>
        <p:spPr bwMode="auto">
          <a:xfrm>
            <a:off x="1339047" y="3832592"/>
            <a:ext cx="7733333" cy="111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ACAA1A-B5C4-4D9A-6DA6-F5FC146E66F6}"/>
              </a:ext>
            </a:extLst>
          </p:cNvPr>
          <p:cNvSpPr/>
          <p:nvPr/>
        </p:nvSpPr>
        <p:spPr bwMode="auto">
          <a:xfrm>
            <a:off x="1386666" y="5138930"/>
            <a:ext cx="6495238" cy="32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3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ADF2A-7AB4-FF86-66AA-47CD7B41C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BD4028-5EDE-487F-DBE7-B24252352D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10" y="1772816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6A607-1543-C931-4441-3D47F44DEF94}"/>
              </a:ext>
            </a:extLst>
          </p:cNvPr>
          <p:cNvSpPr/>
          <p:nvPr/>
        </p:nvSpPr>
        <p:spPr bwMode="auto">
          <a:xfrm>
            <a:off x="10668767" y="1877746"/>
            <a:ext cx="276190" cy="29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0ACD5-2117-33E6-79AE-E6FA67934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20416" cy="353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B7203-D284-190B-852A-A0B239548FEB}"/>
              </a:ext>
            </a:extLst>
          </p:cNvPr>
          <p:cNvSpPr/>
          <p:nvPr/>
        </p:nvSpPr>
        <p:spPr bwMode="auto">
          <a:xfrm>
            <a:off x="5146874" y="3789040"/>
            <a:ext cx="373061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783A32-B168-B206-3776-F9F6FAF51C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13"/>
          <a:stretch/>
        </p:blipFill>
        <p:spPr>
          <a:xfrm>
            <a:off x="1343472" y="4298213"/>
            <a:ext cx="9120416" cy="250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1" y="4365104"/>
            <a:ext cx="1562375" cy="15841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97" y="4365104"/>
            <a:ext cx="1562375" cy="15841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DB7203-D284-190B-852A-A0B239548FEB}"/>
              </a:ext>
            </a:extLst>
          </p:cNvPr>
          <p:cNvSpPr/>
          <p:nvPr/>
        </p:nvSpPr>
        <p:spPr bwMode="auto">
          <a:xfrm>
            <a:off x="1343472" y="6381328"/>
            <a:ext cx="2304256" cy="417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36BC5-DB64-2E30-A4BC-2EFD5BDE5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9193" cy="5065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01F16-7A76-84FE-14A5-522E0AC747E3}"/>
              </a:ext>
            </a:extLst>
          </p:cNvPr>
          <p:cNvSpPr/>
          <p:nvPr/>
        </p:nvSpPr>
        <p:spPr bwMode="auto">
          <a:xfrm>
            <a:off x="1271465" y="3358766"/>
            <a:ext cx="6624736" cy="93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D0907-26BB-C78C-574B-D87052E38F31}"/>
              </a:ext>
            </a:extLst>
          </p:cNvPr>
          <p:cNvSpPr/>
          <p:nvPr/>
        </p:nvSpPr>
        <p:spPr bwMode="auto">
          <a:xfrm>
            <a:off x="1271464" y="4510426"/>
            <a:ext cx="5616623" cy="35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3211EC-6A8C-F2DD-BA21-F9EC69DE46C9}"/>
              </a:ext>
            </a:extLst>
          </p:cNvPr>
          <p:cNvSpPr/>
          <p:nvPr/>
        </p:nvSpPr>
        <p:spPr bwMode="auto">
          <a:xfrm>
            <a:off x="1199456" y="5178299"/>
            <a:ext cx="6552728" cy="65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A99D0947-A491-4EF2-4254-465F61E715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24" b="70560"/>
          <a:stretch/>
        </p:blipFill>
        <p:spPr>
          <a:xfrm>
            <a:off x="1199456" y="5931077"/>
            <a:ext cx="1753253" cy="766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A99D0947-A491-4EF2-4254-465F61E715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33" r="10652" b="32902"/>
          <a:stretch/>
        </p:blipFill>
        <p:spPr>
          <a:xfrm>
            <a:off x="3046603" y="5931077"/>
            <a:ext cx="8666021" cy="76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3983363-4582-E0F7-8910-F215F61A4968}"/>
              </a:ext>
            </a:extLst>
          </p:cNvPr>
          <p:cNvSpPr/>
          <p:nvPr/>
        </p:nvSpPr>
        <p:spPr bwMode="auto">
          <a:xfrm>
            <a:off x="1199456" y="5989238"/>
            <a:ext cx="1753253" cy="70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3983363-4582-E0F7-8910-F215F61A4968}"/>
              </a:ext>
            </a:extLst>
          </p:cNvPr>
          <p:cNvSpPr/>
          <p:nvPr/>
        </p:nvSpPr>
        <p:spPr bwMode="auto">
          <a:xfrm>
            <a:off x="3043631" y="5989237"/>
            <a:ext cx="8668993" cy="70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774" y="3358766"/>
            <a:ext cx="2396419" cy="188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6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238F1-51C8-1F7E-3B3B-298C3A7A3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657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D58F3-75EA-DAEC-BAEF-0E8FEDBC3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DE321-A47C-5CF5-4D00-6886502EB20F}"/>
              </a:ext>
            </a:extLst>
          </p:cNvPr>
          <p:cNvSpPr/>
          <p:nvPr/>
        </p:nvSpPr>
        <p:spPr bwMode="auto">
          <a:xfrm>
            <a:off x="681904" y="1114909"/>
            <a:ext cx="5809523" cy="333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48B150-7460-2268-E8D8-43FA0B03C9AD}"/>
              </a:ext>
            </a:extLst>
          </p:cNvPr>
          <p:cNvSpPr/>
          <p:nvPr/>
        </p:nvSpPr>
        <p:spPr bwMode="auto">
          <a:xfrm>
            <a:off x="681904" y="1762766"/>
            <a:ext cx="3757912" cy="990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93ADAD-F5DF-5D0F-EC4D-AD0D5E53D1B7}"/>
              </a:ext>
            </a:extLst>
          </p:cNvPr>
          <p:cNvSpPr/>
          <p:nvPr/>
        </p:nvSpPr>
        <p:spPr bwMode="auto">
          <a:xfrm>
            <a:off x="8112224" y="972000"/>
            <a:ext cx="2808312" cy="202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BF0263-E356-BF4D-9B10-52655FFAEE08}"/>
              </a:ext>
            </a:extLst>
          </p:cNvPr>
          <p:cNvSpPr/>
          <p:nvPr/>
        </p:nvSpPr>
        <p:spPr bwMode="auto">
          <a:xfrm>
            <a:off x="681904" y="3125174"/>
            <a:ext cx="4819047" cy="37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EB5EC4-0692-DD52-5829-5BB360F92448}"/>
              </a:ext>
            </a:extLst>
          </p:cNvPr>
          <p:cNvSpPr/>
          <p:nvPr/>
        </p:nvSpPr>
        <p:spPr bwMode="auto">
          <a:xfrm>
            <a:off x="681904" y="3868305"/>
            <a:ext cx="5342857" cy="35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6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FBC03-7B1F-5F91-2A79-193A631CE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3B242-02ED-3B2A-6C9E-7E9F50C4297C}"/>
              </a:ext>
            </a:extLst>
          </p:cNvPr>
          <p:cNvSpPr/>
          <p:nvPr/>
        </p:nvSpPr>
        <p:spPr bwMode="auto">
          <a:xfrm>
            <a:off x="1329523" y="5322675"/>
            <a:ext cx="2695238" cy="343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05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D5FF0-F2CB-515A-D9FF-843F02ABC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58805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D73AEB-F38D-4562-6570-DEBDEFD3210C}"/>
              </a:ext>
            </a:extLst>
          </p:cNvPr>
          <p:cNvSpPr/>
          <p:nvPr/>
        </p:nvSpPr>
        <p:spPr bwMode="auto">
          <a:xfrm>
            <a:off x="1036688" y="2821514"/>
            <a:ext cx="1674936" cy="40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B72625-09D9-6C5F-5B04-E1AA33CA276E}"/>
              </a:ext>
            </a:extLst>
          </p:cNvPr>
          <p:cNvSpPr/>
          <p:nvPr/>
        </p:nvSpPr>
        <p:spPr bwMode="auto">
          <a:xfrm>
            <a:off x="993235" y="3503985"/>
            <a:ext cx="7809523" cy="749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30FBC03-7B1F-5F91-2A79-193A631CED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3" r="68891"/>
          <a:stretch/>
        </p:blipFill>
        <p:spPr>
          <a:xfrm>
            <a:off x="441089" y="985811"/>
            <a:ext cx="3359776" cy="69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D30FBC03-7B1F-5F91-2A79-193A631CED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t="44488"/>
          <a:stretch/>
        </p:blipFill>
        <p:spPr>
          <a:xfrm>
            <a:off x="7104112" y="874299"/>
            <a:ext cx="3623800" cy="270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1FA068-786F-1F52-65C9-F49C2BA49B6A}"/>
              </a:ext>
            </a:extLst>
          </p:cNvPr>
          <p:cNvSpPr/>
          <p:nvPr/>
        </p:nvSpPr>
        <p:spPr bwMode="auto">
          <a:xfrm>
            <a:off x="1043808" y="1112750"/>
            <a:ext cx="3540023" cy="143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2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788C0-0496-7F23-E1C4-668AA32C0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3BC4B-9369-0727-AD58-E4E04C6098F9}"/>
              </a:ext>
            </a:extLst>
          </p:cNvPr>
          <p:cNvSpPr/>
          <p:nvPr/>
        </p:nvSpPr>
        <p:spPr bwMode="auto">
          <a:xfrm>
            <a:off x="1329523" y="5278925"/>
            <a:ext cx="4800000" cy="10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01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F396C-A941-810E-57B0-1598CDCB45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"/>
          <a:stretch/>
        </p:blipFill>
        <p:spPr>
          <a:xfrm>
            <a:off x="720000" y="1987319"/>
            <a:ext cx="10800000" cy="468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" name="img_16777215">
            <a:extLst>
              <a:ext uri="{FF2B5EF4-FFF2-40B4-BE49-F238E27FC236}">
                <a16:creationId xmlns:a16="http://schemas.microsoft.com/office/drawing/2014/main" id="{0F4788C0-0496-7F23-E1C4-668AA32C0C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" t="78855" r="49557"/>
          <a:stretch/>
        </p:blipFill>
        <p:spPr>
          <a:xfrm>
            <a:off x="720000" y="803088"/>
            <a:ext cx="4871944" cy="112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img_16777215">
            <a:extLst>
              <a:ext uri="{FF2B5EF4-FFF2-40B4-BE49-F238E27FC236}">
                <a16:creationId xmlns:a16="http://schemas.microsoft.com/office/drawing/2014/main" id="{0F4788C0-0496-7F23-E1C4-668AA32C0C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39510" b="7577"/>
          <a:stretch/>
        </p:blipFill>
        <p:spPr>
          <a:xfrm>
            <a:off x="7578214" y="1196752"/>
            <a:ext cx="398384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9850" y="872471"/>
            <a:ext cx="4862094" cy="39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839416" y="1529035"/>
            <a:ext cx="2808312" cy="39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9850" y="2055461"/>
            <a:ext cx="3637958" cy="79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4925" y="3068960"/>
            <a:ext cx="429095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4925" y="4138479"/>
            <a:ext cx="4723003" cy="80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9849" y="5210830"/>
            <a:ext cx="4987369" cy="7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F36485E3-CFF8-EF89-A8E7-F4E3FD63F7B6}"/>
              </a:ext>
            </a:extLst>
          </p:cNvPr>
          <p:cNvSpPr/>
          <p:nvPr/>
        </p:nvSpPr>
        <p:spPr bwMode="auto">
          <a:xfrm>
            <a:off x="720000" y="6260956"/>
            <a:ext cx="3863832" cy="40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27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E14A8-03D7-3DDA-8FC1-5C8A91B5D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317327-0375-77C7-7295-E8BDC734FFDA}"/>
              </a:ext>
            </a:extLst>
          </p:cNvPr>
          <p:cNvSpPr/>
          <p:nvPr/>
        </p:nvSpPr>
        <p:spPr bwMode="auto">
          <a:xfrm>
            <a:off x="681904" y="1267667"/>
            <a:ext cx="3619047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4047DE-3C09-C12F-333C-A98DC1C276F2}"/>
              </a:ext>
            </a:extLst>
          </p:cNvPr>
          <p:cNvSpPr/>
          <p:nvPr/>
        </p:nvSpPr>
        <p:spPr bwMode="auto">
          <a:xfrm>
            <a:off x="4300950" y="972000"/>
            <a:ext cx="3523241" cy="872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9CF1A3-1CAC-6CCF-0543-37ADAC6BD332}"/>
              </a:ext>
            </a:extLst>
          </p:cNvPr>
          <p:cNvSpPr/>
          <p:nvPr/>
        </p:nvSpPr>
        <p:spPr bwMode="auto">
          <a:xfrm>
            <a:off x="681904" y="2132856"/>
            <a:ext cx="1957712" cy="813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7839D0-6ED0-A33F-83E4-A2B49013D668}"/>
              </a:ext>
            </a:extLst>
          </p:cNvPr>
          <p:cNvSpPr/>
          <p:nvPr/>
        </p:nvSpPr>
        <p:spPr bwMode="auto">
          <a:xfrm>
            <a:off x="681904" y="3203812"/>
            <a:ext cx="3047619" cy="729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F4788C0-0496-7F23-E1C4-668AA32C0C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39510" b="7577"/>
          <a:stretch/>
        </p:blipFill>
        <p:spPr>
          <a:xfrm>
            <a:off x="7656776" y="1844824"/>
            <a:ext cx="398384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03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7047C-B315-E12F-B238-7ADD989DB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6480" cy="4975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112449"/>
            <a:ext cx="2952328" cy="168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A530C-E139-1F24-0A62-AC8115C09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F39C6-A4A4-0D14-7532-FD20B7A024C7}"/>
              </a:ext>
            </a:extLst>
          </p:cNvPr>
          <p:cNvSpPr/>
          <p:nvPr/>
        </p:nvSpPr>
        <p:spPr bwMode="auto">
          <a:xfrm>
            <a:off x="10634285" y="1143882"/>
            <a:ext cx="342857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377CE8-BAC7-5B32-E757-2AFB9DD2B8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8514"/>
            <a:ext cx="10800000" cy="24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3AA71-91C6-3FAF-AA11-E05BCFDB1840}"/>
              </a:ext>
            </a:extLst>
          </p:cNvPr>
          <p:cNvSpPr/>
          <p:nvPr/>
        </p:nvSpPr>
        <p:spPr bwMode="auto">
          <a:xfrm>
            <a:off x="10634285" y="3960690"/>
            <a:ext cx="333333" cy="29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0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B583A-B1C6-2ACA-6BBB-64833A56C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72544" cy="599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7FB27-E7DB-85FB-0F95-34D22765108E}"/>
              </a:ext>
            </a:extLst>
          </p:cNvPr>
          <p:cNvSpPr/>
          <p:nvPr/>
        </p:nvSpPr>
        <p:spPr bwMode="auto">
          <a:xfrm>
            <a:off x="728697" y="883024"/>
            <a:ext cx="1838911" cy="41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340FDA-47BE-CF63-CB1F-2553F1D0174B}"/>
              </a:ext>
            </a:extLst>
          </p:cNvPr>
          <p:cNvSpPr/>
          <p:nvPr/>
        </p:nvSpPr>
        <p:spPr bwMode="auto">
          <a:xfrm>
            <a:off x="2567608" y="884990"/>
            <a:ext cx="3127386" cy="40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5E64FD-A89A-D426-FFFE-6E5976938FB2}"/>
              </a:ext>
            </a:extLst>
          </p:cNvPr>
          <p:cNvSpPr/>
          <p:nvPr/>
        </p:nvSpPr>
        <p:spPr bwMode="auto">
          <a:xfrm>
            <a:off x="714427" y="1520157"/>
            <a:ext cx="3293341" cy="37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811D551-84E5-0CCC-4C86-BEF429EF05B8}"/>
              </a:ext>
            </a:extLst>
          </p:cNvPr>
          <p:cNvSpPr/>
          <p:nvPr/>
        </p:nvSpPr>
        <p:spPr bwMode="auto">
          <a:xfrm>
            <a:off x="711302" y="2166048"/>
            <a:ext cx="2144338" cy="68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E356925-449E-ABCE-8F75-17DC6E65C4F6}"/>
              </a:ext>
            </a:extLst>
          </p:cNvPr>
          <p:cNvSpPr/>
          <p:nvPr/>
        </p:nvSpPr>
        <p:spPr bwMode="auto">
          <a:xfrm>
            <a:off x="2855639" y="2166047"/>
            <a:ext cx="2421871" cy="68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57C7853-6C8B-949A-185D-DE995E90B187}"/>
              </a:ext>
            </a:extLst>
          </p:cNvPr>
          <p:cNvSpPr/>
          <p:nvPr/>
        </p:nvSpPr>
        <p:spPr bwMode="auto">
          <a:xfrm>
            <a:off x="685209" y="3303842"/>
            <a:ext cx="3682599" cy="41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66A24AE-7B11-A825-5D96-E3AA8ED64CCC}"/>
              </a:ext>
            </a:extLst>
          </p:cNvPr>
          <p:cNvSpPr/>
          <p:nvPr/>
        </p:nvSpPr>
        <p:spPr bwMode="auto">
          <a:xfrm>
            <a:off x="4372740" y="3164627"/>
            <a:ext cx="3091412" cy="71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1C5AE1A-96E6-BCC5-B9E3-7841EF5060AA}"/>
              </a:ext>
            </a:extLst>
          </p:cNvPr>
          <p:cNvSpPr/>
          <p:nvPr/>
        </p:nvSpPr>
        <p:spPr bwMode="auto">
          <a:xfrm>
            <a:off x="660534" y="4162357"/>
            <a:ext cx="5219441" cy="70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DC1701C-93EB-7CE5-BD76-9B55D7FFD31B}"/>
              </a:ext>
            </a:extLst>
          </p:cNvPr>
          <p:cNvSpPr/>
          <p:nvPr/>
        </p:nvSpPr>
        <p:spPr bwMode="auto">
          <a:xfrm>
            <a:off x="685209" y="5081279"/>
            <a:ext cx="2962519" cy="39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556FFFD-08D5-47BD-F846-CBD39EF09A04}"/>
              </a:ext>
            </a:extLst>
          </p:cNvPr>
          <p:cNvSpPr/>
          <p:nvPr/>
        </p:nvSpPr>
        <p:spPr bwMode="auto">
          <a:xfrm>
            <a:off x="685209" y="5694646"/>
            <a:ext cx="6706935" cy="46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BCB4BFCA-8284-1205-8A4A-5EEEA2B7209F}"/>
              </a:ext>
            </a:extLst>
          </p:cNvPr>
          <p:cNvSpPr/>
          <p:nvPr/>
        </p:nvSpPr>
        <p:spPr bwMode="auto">
          <a:xfrm>
            <a:off x="685208" y="6314355"/>
            <a:ext cx="4834727" cy="367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636" r="5455"/>
          <a:stretch/>
        </p:blipFill>
        <p:spPr>
          <a:xfrm>
            <a:off x="6744072" y="883026"/>
            <a:ext cx="3600400" cy="196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9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2" grpId="0" animBg="1"/>
      <p:bldP spid="25" grpId="0" animBg="1"/>
      <p:bldP spid="26" grpId="0" animBg="1"/>
      <p:bldP spid="32" grpId="0" animBg="1"/>
      <p:bldP spid="35" grpId="0" animBg="1"/>
      <p:bldP spid="42" grpId="0" animBg="1"/>
      <p:bldP spid="46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CF442-1DE9-A94E-AFFD-0D13ED59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EA97B-404B-9B40-18DB-93B2DC38C1A6}"/>
              </a:ext>
            </a:extLst>
          </p:cNvPr>
          <p:cNvSpPr/>
          <p:nvPr/>
        </p:nvSpPr>
        <p:spPr bwMode="auto">
          <a:xfrm>
            <a:off x="681905" y="1143585"/>
            <a:ext cx="1453656" cy="3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2F53E5-977B-99D8-60E5-A176F225474E}"/>
              </a:ext>
            </a:extLst>
          </p:cNvPr>
          <p:cNvSpPr/>
          <p:nvPr/>
        </p:nvSpPr>
        <p:spPr bwMode="auto">
          <a:xfrm>
            <a:off x="681905" y="1753667"/>
            <a:ext cx="1093616" cy="362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38E5E9-63F2-469B-A966-790BE4EAAF14}"/>
              </a:ext>
            </a:extLst>
          </p:cNvPr>
          <p:cNvSpPr/>
          <p:nvPr/>
        </p:nvSpPr>
        <p:spPr bwMode="auto">
          <a:xfrm>
            <a:off x="681904" y="2411411"/>
            <a:ext cx="3409523" cy="3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411AD6-B520-6DFC-A0E8-448AA31E9191}"/>
              </a:ext>
            </a:extLst>
          </p:cNvPr>
          <p:cNvSpPr/>
          <p:nvPr/>
        </p:nvSpPr>
        <p:spPr bwMode="auto">
          <a:xfrm>
            <a:off x="681904" y="3040560"/>
            <a:ext cx="4982048" cy="69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181601-1C02-CB4D-E85F-D2D72506492C}"/>
              </a:ext>
            </a:extLst>
          </p:cNvPr>
          <p:cNvSpPr/>
          <p:nvPr/>
        </p:nvSpPr>
        <p:spPr bwMode="auto">
          <a:xfrm>
            <a:off x="681904" y="4079603"/>
            <a:ext cx="2628571" cy="314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AC9C5A0-6EBA-99FE-C82F-8C9CA010564B}"/>
              </a:ext>
            </a:extLst>
          </p:cNvPr>
          <p:cNvSpPr/>
          <p:nvPr/>
        </p:nvSpPr>
        <p:spPr bwMode="auto">
          <a:xfrm>
            <a:off x="681904" y="4708750"/>
            <a:ext cx="9895238" cy="3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996B583A-B1C6-2ACA-6BBB-64833A56CA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41" t="1200" r="5608" b="65191"/>
          <a:stretch/>
        </p:blipFill>
        <p:spPr>
          <a:xfrm>
            <a:off x="7777568" y="1739273"/>
            <a:ext cx="3744416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FEA97B-404B-9B40-18DB-93B2DC38C1A6}"/>
              </a:ext>
            </a:extLst>
          </p:cNvPr>
          <p:cNvSpPr/>
          <p:nvPr/>
        </p:nvSpPr>
        <p:spPr bwMode="auto">
          <a:xfrm>
            <a:off x="2130496" y="1138820"/>
            <a:ext cx="8718032" cy="3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2F53E5-977B-99D8-60E5-A176F225474E}"/>
              </a:ext>
            </a:extLst>
          </p:cNvPr>
          <p:cNvSpPr/>
          <p:nvPr/>
        </p:nvSpPr>
        <p:spPr bwMode="auto">
          <a:xfrm>
            <a:off x="1775521" y="1753667"/>
            <a:ext cx="3200426" cy="362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l="3636" r="5455"/>
          <a:stretch/>
        </p:blipFill>
        <p:spPr>
          <a:xfrm>
            <a:off x="7849576" y="1796564"/>
            <a:ext cx="3602618" cy="196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EA331-7751-7FC4-0164-AB95366CA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ECB0A-EC7E-316E-6882-1B464D6548DD}"/>
              </a:ext>
            </a:extLst>
          </p:cNvPr>
          <p:cNvSpPr/>
          <p:nvPr/>
        </p:nvSpPr>
        <p:spPr bwMode="auto">
          <a:xfrm>
            <a:off x="10634285" y="1124697"/>
            <a:ext cx="342857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6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13DE5-873A-09C4-8C52-6FA6F4CAB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6FAE5-9407-57EE-14FE-FE593B655FBD}"/>
              </a:ext>
            </a:extLst>
          </p:cNvPr>
          <p:cNvSpPr/>
          <p:nvPr/>
        </p:nvSpPr>
        <p:spPr bwMode="auto">
          <a:xfrm>
            <a:off x="10653333" y="1096002"/>
            <a:ext cx="304761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35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64E99-27D8-1277-AAE6-BB9E926304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5A804B-595C-2576-EA54-A869C30554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0800000" cy="14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31301-6573-3966-B34D-4F961091CF01}"/>
              </a:ext>
            </a:extLst>
          </p:cNvPr>
          <p:cNvSpPr/>
          <p:nvPr/>
        </p:nvSpPr>
        <p:spPr bwMode="auto">
          <a:xfrm>
            <a:off x="10660781" y="1872620"/>
            <a:ext cx="295238" cy="30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5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262AF-E416-5DD1-EF0B-C1DE0C6900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2F6CB-ECDB-BDE4-7D87-93F6E96DA7EA}"/>
              </a:ext>
            </a:extLst>
          </p:cNvPr>
          <p:cNvSpPr/>
          <p:nvPr/>
        </p:nvSpPr>
        <p:spPr bwMode="auto">
          <a:xfrm>
            <a:off x="10672380" y="1841142"/>
            <a:ext cx="276190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664BE2-8434-0A75-D001-F148E975BD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1" r="78225"/>
          <a:stretch/>
        </p:blipFill>
        <p:spPr>
          <a:xfrm>
            <a:off x="4944168" y="3933056"/>
            <a:ext cx="2351664" cy="242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320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49A00-110B-0061-F8A5-21AC0696A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056520" cy="397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24F30-60C8-7D6F-0F4D-CB071230974A}"/>
              </a:ext>
            </a:extLst>
          </p:cNvPr>
          <p:cNvSpPr/>
          <p:nvPr/>
        </p:nvSpPr>
        <p:spPr bwMode="auto">
          <a:xfrm>
            <a:off x="9912424" y="2132856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664BE2-8434-0A75-D001-F148E975BD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8" t="2888" r="37554" b="6961"/>
          <a:stretch/>
        </p:blipFill>
        <p:spPr>
          <a:xfrm>
            <a:off x="4295800" y="4653136"/>
            <a:ext cx="3204356" cy="211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6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8C897-8C44-98BE-8466-2DB595166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C9ED2-3A9A-C826-00BE-317F9D301907}"/>
              </a:ext>
            </a:extLst>
          </p:cNvPr>
          <p:cNvSpPr/>
          <p:nvPr/>
        </p:nvSpPr>
        <p:spPr bwMode="auto">
          <a:xfrm>
            <a:off x="10653333" y="1850153"/>
            <a:ext cx="304761" cy="29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664BE2-8434-0A75-D001-F148E975BD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 t="18342" r="10885"/>
          <a:stretch/>
        </p:blipFill>
        <p:spPr>
          <a:xfrm>
            <a:off x="5231904" y="3284984"/>
            <a:ext cx="2160240" cy="228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42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2023-10-17T06:36:40Z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