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0" r:id="rId3"/>
    <p:sldId id="397" r:id="rId4"/>
    <p:sldId id="395" r:id="rId5"/>
    <p:sldId id="394" r:id="rId6"/>
    <p:sldId id="393" r:id="rId7"/>
    <p:sldId id="392" r:id="rId8"/>
    <p:sldId id="391" r:id="rId9"/>
    <p:sldId id="390" r:id="rId10"/>
    <p:sldId id="389" r:id="rId11"/>
    <p:sldId id="388" r:id="rId12"/>
    <p:sldId id="386" r:id="rId13"/>
    <p:sldId id="385" r:id="rId14"/>
    <p:sldId id="384" r:id="rId15"/>
    <p:sldId id="381" r:id="rId16"/>
    <p:sldId id="401" r:id="rId17"/>
    <p:sldId id="379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01FC0-6C8B-019E-56BE-AFB94516A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15743"/>
            <a:ext cx="10800000" cy="2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0A47E-CDD0-60A3-D4AD-5A4823BFC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A893C-D938-2F5B-5676-8A44933DCC1E}"/>
              </a:ext>
            </a:extLst>
          </p:cNvPr>
          <p:cNvSpPr/>
          <p:nvPr/>
        </p:nvSpPr>
        <p:spPr bwMode="auto">
          <a:xfrm>
            <a:off x="4596190" y="2584112"/>
            <a:ext cx="523809" cy="286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14680-5A99-8D24-5561-944EE2DD50EE}"/>
              </a:ext>
            </a:extLst>
          </p:cNvPr>
          <p:cNvSpPr/>
          <p:nvPr/>
        </p:nvSpPr>
        <p:spPr bwMode="auto">
          <a:xfrm>
            <a:off x="5148571" y="4072216"/>
            <a:ext cx="171428" cy="286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94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416DB-0597-98BF-A9F6-C83F91215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93FC29-1C06-158D-77C7-7DD9E2BF8820}"/>
              </a:ext>
            </a:extLst>
          </p:cNvPr>
          <p:cNvSpPr/>
          <p:nvPr/>
        </p:nvSpPr>
        <p:spPr bwMode="auto">
          <a:xfrm>
            <a:off x="2139047" y="1878077"/>
            <a:ext cx="2647619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774D11-F693-6F43-08DB-753DA2C55BAF}"/>
              </a:ext>
            </a:extLst>
          </p:cNvPr>
          <p:cNvSpPr/>
          <p:nvPr/>
        </p:nvSpPr>
        <p:spPr bwMode="auto">
          <a:xfrm>
            <a:off x="4511824" y="4138503"/>
            <a:ext cx="2731985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FFC3443-FD8C-6AAC-C923-BCB401A53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17221" r="75558" b="7258"/>
          <a:stretch/>
        </p:blipFill>
        <p:spPr>
          <a:xfrm>
            <a:off x="8112224" y="3861048"/>
            <a:ext cx="2376264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53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85088-9416-3AA4-A0CA-BE9D2B12D4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57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EFEEC-94E8-2B73-3311-BC01BED57EC8}"/>
              </a:ext>
            </a:extLst>
          </p:cNvPr>
          <p:cNvSpPr/>
          <p:nvPr/>
        </p:nvSpPr>
        <p:spPr bwMode="auto">
          <a:xfrm>
            <a:off x="8586666" y="3133125"/>
            <a:ext cx="866666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FC3443-FD8C-6AAC-C923-BCB401A53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r="24220" b="7258"/>
          <a:stretch/>
        </p:blipFill>
        <p:spPr>
          <a:xfrm>
            <a:off x="4089469" y="3573016"/>
            <a:ext cx="4013061" cy="323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461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69492-D427-82B9-9DD1-EB90259EF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DB69C-9FD9-5C26-2499-CABE4A63BC6B}"/>
              </a:ext>
            </a:extLst>
          </p:cNvPr>
          <p:cNvSpPr/>
          <p:nvPr/>
        </p:nvSpPr>
        <p:spPr bwMode="auto">
          <a:xfrm>
            <a:off x="2548571" y="1867516"/>
            <a:ext cx="2466666" cy="75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30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DF4E3-C1BB-073C-CB0C-9CB9B02A5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073008" cy="178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FDD501-C45F-78C8-F619-ED217E51A2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53383"/>
            <a:ext cx="9073008" cy="42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0BBE3-EAA3-D97B-FC67-10E75E99A530}"/>
              </a:ext>
            </a:extLst>
          </p:cNvPr>
          <p:cNvSpPr/>
          <p:nvPr/>
        </p:nvSpPr>
        <p:spPr bwMode="auto">
          <a:xfrm>
            <a:off x="1199457" y="2560526"/>
            <a:ext cx="8496944" cy="1084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0BBE3-EAA3-D97B-FC67-10E75E99A530}"/>
              </a:ext>
            </a:extLst>
          </p:cNvPr>
          <p:cNvSpPr/>
          <p:nvPr/>
        </p:nvSpPr>
        <p:spPr bwMode="auto">
          <a:xfrm>
            <a:off x="1199455" y="3645024"/>
            <a:ext cx="63367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0BBE3-EAA3-D97B-FC67-10E75E99A530}"/>
              </a:ext>
            </a:extLst>
          </p:cNvPr>
          <p:cNvSpPr/>
          <p:nvPr/>
        </p:nvSpPr>
        <p:spPr bwMode="auto">
          <a:xfrm>
            <a:off x="1199455" y="4342061"/>
            <a:ext cx="63367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80BBE3-EAA3-D97B-FC67-10E75E99A530}"/>
              </a:ext>
            </a:extLst>
          </p:cNvPr>
          <p:cNvSpPr/>
          <p:nvPr/>
        </p:nvSpPr>
        <p:spPr bwMode="auto">
          <a:xfrm>
            <a:off x="1199455" y="5250912"/>
            <a:ext cx="63367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80BBE3-EAA3-D97B-FC67-10E75E99A530}"/>
              </a:ext>
            </a:extLst>
          </p:cNvPr>
          <p:cNvSpPr/>
          <p:nvPr/>
        </p:nvSpPr>
        <p:spPr bwMode="auto">
          <a:xfrm>
            <a:off x="1199454" y="6130739"/>
            <a:ext cx="63367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9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D2F75-4F42-8E15-E2EC-63588D99C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82"/>
          <a:stretch/>
        </p:blipFill>
        <p:spPr>
          <a:xfrm>
            <a:off x="720000" y="972001"/>
            <a:ext cx="10800000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FA9D2F75-4F42-8E15-E2EC-63588D99C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7" t="46251" b="10291"/>
          <a:stretch/>
        </p:blipFill>
        <p:spPr>
          <a:xfrm>
            <a:off x="4943872" y="3336528"/>
            <a:ext cx="2759704" cy="237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2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D2F75-4F42-8E15-E2EC-63588D99C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69"/>
          <a:stretch/>
        </p:blipFill>
        <p:spPr>
          <a:xfrm>
            <a:off x="720000" y="922171"/>
            <a:ext cx="10800000" cy="28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43472" y="922172"/>
            <a:ext cx="6876000" cy="77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06488303-05C7-270F-D7B6-86F43A2273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5" b="25918"/>
          <a:stretch/>
        </p:blipFill>
        <p:spPr>
          <a:xfrm>
            <a:off x="1343472" y="3861048"/>
            <a:ext cx="7416824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 flipH="1">
            <a:off x="8219472" y="922172"/>
            <a:ext cx="469383" cy="77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08940" y="1916832"/>
            <a:ext cx="23387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43472" y="2621087"/>
            <a:ext cx="3672408" cy="447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43472" y="3307876"/>
            <a:ext cx="5832648" cy="447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45435" y="4103764"/>
            <a:ext cx="3238397" cy="114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4583832" y="3989240"/>
            <a:ext cx="3238397" cy="1406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6C4F67-090E-C317-D206-A4ACBB4716A6}"/>
              </a:ext>
            </a:extLst>
          </p:cNvPr>
          <p:cNvSpPr/>
          <p:nvPr/>
        </p:nvSpPr>
        <p:spPr bwMode="auto">
          <a:xfrm>
            <a:off x="1303012" y="5638824"/>
            <a:ext cx="7385843" cy="81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BCE0C-DB9D-8AA6-6DA6-8D658417F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276923" cy="382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3B3E0-E28A-F20E-2CA4-E086F663D8E3}"/>
              </a:ext>
            </a:extLst>
          </p:cNvPr>
          <p:cNvSpPr/>
          <p:nvPr/>
        </p:nvSpPr>
        <p:spPr bwMode="auto">
          <a:xfrm>
            <a:off x="1199456" y="3892329"/>
            <a:ext cx="3888432" cy="34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E59E739-9895-E091-553C-D29DCECC23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 b="26557"/>
          <a:stretch/>
        </p:blipFill>
        <p:spPr>
          <a:xfrm>
            <a:off x="1199456" y="4437112"/>
            <a:ext cx="4824536" cy="236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EC5B2D-2557-A535-6751-32CAB18407FC}"/>
              </a:ext>
            </a:extLst>
          </p:cNvPr>
          <p:cNvSpPr/>
          <p:nvPr/>
        </p:nvSpPr>
        <p:spPr bwMode="auto">
          <a:xfrm>
            <a:off x="1199456" y="4437112"/>
            <a:ext cx="468052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EC5B2D-2557-A535-6751-32CAB18407FC}"/>
              </a:ext>
            </a:extLst>
          </p:cNvPr>
          <p:cNvSpPr/>
          <p:nvPr/>
        </p:nvSpPr>
        <p:spPr bwMode="auto">
          <a:xfrm>
            <a:off x="1199456" y="5123718"/>
            <a:ext cx="468052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EC5B2D-2557-A535-6751-32CAB18407FC}"/>
              </a:ext>
            </a:extLst>
          </p:cNvPr>
          <p:cNvSpPr/>
          <p:nvPr/>
        </p:nvSpPr>
        <p:spPr bwMode="auto">
          <a:xfrm>
            <a:off x="1199456" y="5796557"/>
            <a:ext cx="468052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EC5B2D-2557-A535-6751-32CAB18407FC}"/>
              </a:ext>
            </a:extLst>
          </p:cNvPr>
          <p:cNvSpPr/>
          <p:nvPr/>
        </p:nvSpPr>
        <p:spPr bwMode="auto">
          <a:xfrm>
            <a:off x="1199456" y="6368274"/>
            <a:ext cx="468052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70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4CBCB-3981-0571-D0B6-8AF32BA7F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511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B0DA7-9430-CE1F-324B-811996114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041AE-B4B8-7770-59F1-22BA17CEE111}"/>
              </a:ext>
            </a:extLst>
          </p:cNvPr>
          <p:cNvSpPr/>
          <p:nvPr/>
        </p:nvSpPr>
        <p:spPr bwMode="auto">
          <a:xfrm>
            <a:off x="681904" y="1095976"/>
            <a:ext cx="10114285" cy="102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F899D5-F9E3-0686-4232-80EB0061C16C}"/>
              </a:ext>
            </a:extLst>
          </p:cNvPr>
          <p:cNvSpPr/>
          <p:nvPr/>
        </p:nvSpPr>
        <p:spPr bwMode="auto">
          <a:xfrm>
            <a:off x="681904" y="2469256"/>
            <a:ext cx="6295238" cy="33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694DAB-E7E2-375C-4497-E8C1110E4D20}"/>
              </a:ext>
            </a:extLst>
          </p:cNvPr>
          <p:cNvSpPr/>
          <p:nvPr/>
        </p:nvSpPr>
        <p:spPr bwMode="auto">
          <a:xfrm>
            <a:off x="681904" y="3165433"/>
            <a:ext cx="7057142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968E40-14F4-9123-3058-FEC4524AB93A}"/>
              </a:ext>
            </a:extLst>
          </p:cNvPr>
          <p:cNvSpPr/>
          <p:nvPr/>
        </p:nvSpPr>
        <p:spPr bwMode="auto">
          <a:xfrm>
            <a:off x="681904" y="3852072"/>
            <a:ext cx="10114285" cy="116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65DC29-5C56-2762-4336-EC2621ED8E74}"/>
              </a:ext>
            </a:extLst>
          </p:cNvPr>
          <p:cNvSpPr/>
          <p:nvPr/>
        </p:nvSpPr>
        <p:spPr bwMode="auto">
          <a:xfrm>
            <a:off x="681904" y="5157192"/>
            <a:ext cx="43339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BB360D-5F7B-D180-C37B-D22B48CB0EE2}"/>
              </a:ext>
            </a:extLst>
          </p:cNvPr>
          <p:cNvSpPr/>
          <p:nvPr/>
        </p:nvSpPr>
        <p:spPr bwMode="auto">
          <a:xfrm>
            <a:off x="681904" y="5931066"/>
            <a:ext cx="2142857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6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0D8B7-71E9-25F8-DF05-4DBC8550D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F9DC34-D3B0-D374-244D-AE1431BCA0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39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8A27CD-DFA0-F4D0-15B8-6EE33A826A06}"/>
              </a:ext>
            </a:extLst>
          </p:cNvPr>
          <p:cNvSpPr/>
          <p:nvPr/>
        </p:nvSpPr>
        <p:spPr bwMode="auto">
          <a:xfrm>
            <a:off x="10662857" y="1915780"/>
            <a:ext cx="295238" cy="3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655224-8E02-993D-47D8-8BC198F82A8C}"/>
              </a:ext>
            </a:extLst>
          </p:cNvPr>
          <p:cNvSpPr/>
          <p:nvPr/>
        </p:nvSpPr>
        <p:spPr bwMode="auto">
          <a:xfrm>
            <a:off x="10662857" y="4536787"/>
            <a:ext cx="304761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5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F3C7A-5894-0076-5469-38E3CB2055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7"/>
          <a:stretch/>
        </p:blipFill>
        <p:spPr>
          <a:xfrm>
            <a:off x="720000" y="692696"/>
            <a:ext cx="10800000" cy="240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076BE9-A6ED-F57E-D5C2-41437B8073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40"/>
          <a:stretch/>
        </p:blipFill>
        <p:spPr>
          <a:xfrm>
            <a:off x="1343472" y="3212976"/>
            <a:ext cx="1080000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933056"/>
            <a:ext cx="3456384" cy="273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5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76BE9-A6ED-F57E-D5C2-41437B8073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50"/>
          <a:stretch/>
        </p:blipFill>
        <p:spPr>
          <a:xfrm>
            <a:off x="720000" y="980728"/>
            <a:ext cx="10800000" cy="430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8145CE-1542-5949-9CE8-EF0C3A37821E}"/>
              </a:ext>
            </a:extLst>
          </p:cNvPr>
          <p:cNvSpPr/>
          <p:nvPr/>
        </p:nvSpPr>
        <p:spPr bwMode="auto">
          <a:xfrm>
            <a:off x="720000" y="980728"/>
            <a:ext cx="2695238" cy="477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7D31D-928B-7376-5D04-D184E178DAE8}"/>
              </a:ext>
            </a:extLst>
          </p:cNvPr>
          <p:cNvSpPr/>
          <p:nvPr/>
        </p:nvSpPr>
        <p:spPr bwMode="auto">
          <a:xfrm>
            <a:off x="726897" y="1658538"/>
            <a:ext cx="4790993" cy="103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D1C48D-170B-E7C4-543B-A08327EAAD57}"/>
              </a:ext>
            </a:extLst>
          </p:cNvPr>
          <p:cNvSpPr/>
          <p:nvPr/>
        </p:nvSpPr>
        <p:spPr bwMode="auto">
          <a:xfrm>
            <a:off x="733789" y="2969196"/>
            <a:ext cx="6167161" cy="211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063487"/>
            <a:ext cx="3744416" cy="29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F6F96-BDAC-4FEB-E097-9BF8D281E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419764" cy="460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82C095-16ED-0568-155D-F09B16A979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7" t="3661" r="6217" b="42832"/>
          <a:stretch/>
        </p:blipFill>
        <p:spPr>
          <a:xfrm>
            <a:off x="4835860" y="4613016"/>
            <a:ext cx="2484276" cy="22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55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2C095-16ED-0568-155D-F09B16A97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E708A-72AC-C7F0-DE64-2668D6D4D206}"/>
              </a:ext>
            </a:extLst>
          </p:cNvPr>
          <p:cNvSpPr/>
          <p:nvPr/>
        </p:nvSpPr>
        <p:spPr bwMode="auto">
          <a:xfrm>
            <a:off x="681904" y="1210121"/>
            <a:ext cx="7466666" cy="9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F57288-DF9E-36FF-4416-E3DF710FF56A}"/>
              </a:ext>
            </a:extLst>
          </p:cNvPr>
          <p:cNvSpPr/>
          <p:nvPr/>
        </p:nvSpPr>
        <p:spPr bwMode="auto">
          <a:xfrm>
            <a:off x="681904" y="2505501"/>
            <a:ext cx="5133334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D543D9-27EE-B93E-C57A-97F066CB5F8F}"/>
              </a:ext>
            </a:extLst>
          </p:cNvPr>
          <p:cNvSpPr/>
          <p:nvPr/>
        </p:nvSpPr>
        <p:spPr bwMode="auto">
          <a:xfrm>
            <a:off x="681904" y="3153190"/>
            <a:ext cx="7466666" cy="113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7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0DD49-7C3E-E642-BBC7-0C99BD762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4688"/>
            <a:ext cx="10800000" cy="35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65E7E-FA94-EB0D-782A-6E8AD7A7ECC3}"/>
              </a:ext>
            </a:extLst>
          </p:cNvPr>
          <p:cNvSpPr/>
          <p:nvPr/>
        </p:nvSpPr>
        <p:spPr bwMode="auto">
          <a:xfrm>
            <a:off x="5120988" y="3870549"/>
            <a:ext cx="1119027" cy="35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B7D94B-64C0-B228-4886-852994F512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" r="30659" b="2157"/>
          <a:stretch/>
        </p:blipFill>
        <p:spPr>
          <a:xfrm>
            <a:off x="3719736" y="4064803"/>
            <a:ext cx="7488832" cy="26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4086309"/>
            <a:ext cx="3240360" cy="265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8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85C56-58E1-F0DA-33B4-FF2203616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B7D94B-64C0-B228-4886-852994F512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" r="30659" b="2157"/>
          <a:stretch/>
        </p:blipFill>
        <p:spPr>
          <a:xfrm>
            <a:off x="2351584" y="3623518"/>
            <a:ext cx="7488832" cy="26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645024"/>
            <a:ext cx="3240360" cy="265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4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5B111-1D20-6B42-636C-1C171405A9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5"/>
          <a:stretch/>
        </p:blipFill>
        <p:spPr>
          <a:xfrm>
            <a:off x="720000" y="972000"/>
            <a:ext cx="10800000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681904" y="972000"/>
            <a:ext cx="6422208" cy="72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ACB7D94B-64C0-B228-4886-852994F512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5" t="1556" r="30659" b="2157"/>
          <a:stretch/>
        </p:blipFill>
        <p:spPr>
          <a:xfrm>
            <a:off x="7248128" y="4005064"/>
            <a:ext cx="3384376" cy="26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4026570"/>
            <a:ext cx="3240360" cy="2655059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720000" y="1988841"/>
            <a:ext cx="105552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1771558" y="1988841"/>
            <a:ext cx="864492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10412518" y="1988841"/>
            <a:ext cx="508018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712076" y="2668552"/>
            <a:ext cx="3295691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4007766" y="2666624"/>
            <a:ext cx="5688633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9712146" y="2672906"/>
            <a:ext cx="120839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720000" y="3388634"/>
            <a:ext cx="6240096" cy="67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6957122" y="3511501"/>
            <a:ext cx="3819398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A18902A-921C-5BB5-C17B-035932F78D9A}"/>
              </a:ext>
            </a:extLst>
          </p:cNvPr>
          <p:cNvSpPr/>
          <p:nvPr/>
        </p:nvSpPr>
        <p:spPr bwMode="auto">
          <a:xfrm>
            <a:off x="720000" y="4354451"/>
            <a:ext cx="623712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3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1E67B-E456-6F34-E99E-6652A4E1E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470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C8C7D-A39D-DD58-1AFC-A57D766E7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215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C5142-64F8-FB08-5D21-127B477EAD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6"/>
          <a:stretch/>
        </p:blipFill>
        <p:spPr>
          <a:xfrm>
            <a:off x="720000" y="764703"/>
            <a:ext cx="10272544" cy="604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7C313-AC0F-B8E6-5042-137B51870F3C}"/>
              </a:ext>
            </a:extLst>
          </p:cNvPr>
          <p:cNvSpPr/>
          <p:nvPr/>
        </p:nvSpPr>
        <p:spPr bwMode="auto">
          <a:xfrm>
            <a:off x="690399" y="914502"/>
            <a:ext cx="5353680" cy="93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33D94-F1D9-2C66-1120-70C36107B587}"/>
              </a:ext>
            </a:extLst>
          </p:cNvPr>
          <p:cNvSpPr/>
          <p:nvPr/>
        </p:nvSpPr>
        <p:spPr bwMode="auto">
          <a:xfrm>
            <a:off x="686392" y="2107211"/>
            <a:ext cx="4067347" cy="35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5794AC-CB6F-E6F7-5892-DC00F7CB8FA2}"/>
              </a:ext>
            </a:extLst>
          </p:cNvPr>
          <p:cNvSpPr/>
          <p:nvPr/>
        </p:nvSpPr>
        <p:spPr bwMode="auto">
          <a:xfrm>
            <a:off x="720000" y="2740125"/>
            <a:ext cx="6196137" cy="41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7AB91-6373-8448-D8A5-FA74878CB7F4}"/>
              </a:ext>
            </a:extLst>
          </p:cNvPr>
          <p:cNvSpPr/>
          <p:nvPr/>
        </p:nvSpPr>
        <p:spPr bwMode="auto">
          <a:xfrm>
            <a:off x="686392" y="3379158"/>
            <a:ext cx="6005905" cy="314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0D8A4-253C-08E8-54EE-3DECFA715405}"/>
              </a:ext>
            </a:extLst>
          </p:cNvPr>
          <p:cNvSpPr/>
          <p:nvPr/>
        </p:nvSpPr>
        <p:spPr bwMode="auto">
          <a:xfrm>
            <a:off x="687442" y="3905078"/>
            <a:ext cx="9619270" cy="108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F679D6-344A-6F02-15EA-428D8A1270CB}"/>
              </a:ext>
            </a:extLst>
          </p:cNvPr>
          <p:cNvSpPr/>
          <p:nvPr/>
        </p:nvSpPr>
        <p:spPr bwMode="auto">
          <a:xfrm>
            <a:off x="722627" y="5207484"/>
            <a:ext cx="5969670" cy="399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5326B-F947-81FC-8078-11DB315E88A7}"/>
              </a:ext>
            </a:extLst>
          </p:cNvPr>
          <p:cNvSpPr/>
          <p:nvPr/>
        </p:nvSpPr>
        <p:spPr bwMode="auto">
          <a:xfrm>
            <a:off x="686917" y="5803918"/>
            <a:ext cx="1520651" cy="40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5D513A-9881-23D7-C9F7-36F22269A8A4}"/>
              </a:ext>
            </a:extLst>
          </p:cNvPr>
          <p:cNvSpPr/>
          <p:nvPr/>
        </p:nvSpPr>
        <p:spPr bwMode="auto">
          <a:xfrm>
            <a:off x="732808" y="6468820"/>
            <a:ext cx="1703032" cy="287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A5326B-F947-81FC-8078-11DB315E88A7}"/>
              </a:ext>
            </a:extLst>
          </p:cNvPr>
          <p:cNvSpPr/>
          <p:nvPr/>
        </p:nvSpPr>
        <p:spPr bwMode="auto">
          <a:xfrm>
            <a:off x="2207568" y="5803918"/>
            <a:ext cx="8136904" cy="40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25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E2F2E-A74A-B27D-6B06-CE42D8514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22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F24A1-92E6-3819-FA65-6EAF14B8248C}"/>
              </a:ext>
            </a:extLst>
          </p:cNvPr>
          <p:cNvSpPr/>
          <p:nvPr/>
        </p:nvSpPr>
        <p:spPr bwMode="auto">
          <a:xfrm>
            <a:off x="10653333" y="1761631"/>
            <a:ext cx="295237" cy="30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AB9B24-EBBC-5AD6-EABA-35B2A39F35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8426"/>
            <a:ext cx="10800000" cy="361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87482A-66E4-9B61-2863-DCCF91EE842A}"/>
              </a:ext>
            </a:extLst>
          </p:cNvPr>
          <p:cNvSpPr/>
          <p:nvPr/>
        </p:nvSpPr>
        <p:spPr bwMode="auto">
          <a:xfrm>
            <a:off x="10634285" y="4604246"/>
            <a:ext cx="342857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83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F77BB-D741-D164-47FC-EAD1AA752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F22ED-F159-61BC-1E3A-B81EF2CC38D4}"/>
              </a:ext>
            </a:extLst>
          </p:cNvPr>
          <p:cNvSpPr/>
          <p:nvPr/>
        </p:nvSpPr>
        <p:spPr bwMode="auto">
          <a:xfrm>
            <a:off x="681904" y="1076866"/>
            <a:ext cx="8657142" cy="34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93C96F-AB60-930E-D3A1-85944FF3B5FF}"/>
              </a:ext>
            </a:extLst>
          </p:cNvPr>
          <p:cNvSpPr/>
          <p:nvPr/>
        </p:nvSpPr>
        <p:spPr bwMode="auto">
          <a:xfrm>
            <a:off x="681904" y="1725130"/>
            <a:ext cx="5961904" cy="34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9307A-DD10-C3D6-8A5E-469C55BD7218}"/>
              </a:ext>
            </a:extLst>
          </p:cNvPr>
          <p:cNvSpPr/>
          <p:nvPr/>
        </p:nvSpPr>
        <p:spPr bwMode="auto">
          <a:xfrm>
            <a:off x="681904" y="2373394"/>
            <a:ext cx="1742857" cy="34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611FCF-DE83-9560-4A20-910393696DC8}"/>
              </a:ext>
            </a:extLst>
          </p:cNvPr>
          <p:cNvSpPr/>
          <p:nvPr/>
        </p:nvSpPr>
        <p:spPr bwMode="auto">
          <a:xfrm>
            <a:off x="681904" y="3021658"/>
            <a:ext cx="2152380" cy="324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3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5EF38-0A83-320D-AED2-7E82443EE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9EF0D-3B29-DB41-AA44-1D79FD206281}"/>
              </a:ext>
            </a:extLst>
          </p:cNvPr>
          <p:cNvSpPr/>
          <p:nvPr/>
        </p:nvSpPr>
        <p:spPr bwMode="auto">
          <a:xfrm>
            <a:off x="10634285" y="1764153"/>
            <a:ext cx="333333" cy="29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8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37816-9633-21BC-9F0B-591A01A27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7E349-1456-ECBF-94B5-F03D683B3C4A}"/>
              </a:ext>
            </a:extLst>
          </p:cNvPr>
          <p:cNvSpPr/>
          <p:nvPr/>
        </p:nvSpPr>
        <p:spPr bwMode="auto">
          <a:xfrm>
            <a:off x="10653333" y="2049483"/>
            <a:ext cx="295237" cy="30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9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FA8BC-E026-3E8A-A8F1-C11CE159E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64245-29D7-863B-9F0F-C80C4936C42C}"/>
              </a:ext>
            </a:extLst>
          </p:cNvPr>
          <p:cNvSpPr/>
          <p:nvPr/>
        </p:nvSpPr>
        <p:spPr bwMode="auto">
          <a:xfrm>
            <a:off x="10672380" y="1859230"/>
            <a:ext cx="276190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8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92BD8-35B7-E6FF-3470-A03860DB5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E15E1-1A14-9623-019B-E80A0C9FA005}"/>
              </a:ext>
            </a:extLst>
          </p:cNvPr>
          <p:cNvSpPr/>
          <p:nvPr/>
        </p:nvSpPr>
        <p:spPr bwMode="auto">
          <a:xfrm>
            <a:off x="10634285" y="1821347"/>
            <a:ext cx="342857" cy="2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8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6700A-8769-94C3-D911-45BFA21AA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2755E-1334-A36C-36E1-2EE47B1E65BE}"/>
              </a:ext>
            </a:extLst>
          </p:cNvPr>
          <p:cNvSpPr/>
          <p:nvPr/>
        </p:nvSpPr>
        <p:spPr bwMode="auto">
          <a:xfrm>
            <a:off x="10653333" y="1839814"/>
            <a:ext cx="304761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9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3279D-B64D-866D-AAD6-0349F79B3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BE29F-29CE-2F9D-8BB3-B614CEB088DC}"/>
              </a:ext>
            </a:extLst>
          </p:cNvPr>
          <p:cNvSpPr/>
          <p:nvPr/>
        </p:nvSpPr>
        <p:spPr bwMode="auto">
          <a:xfrm>
            <a:off x="10662857" y="2574327"/>
            <a:ext cx="276190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2015-09-16T06:52:26Z</dcterms:created>
  <dcterms:modified xsi:type="dcterms:W3CDTF">2023-10-17T02:15:33Z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