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3"/>
  </p:notesMasterIdLst>
  <p:sldIdLst>
    <p:sldId id="363" r:id="rId2"/>
    <p:sldId id="403" r:id="rId3"/>
    <p:sldId id="400" r:id="rId4"/>
    <p:sldId id="399" r:id="rId5"/>
    <p:sldId id="398" r:id="rId6"/>
    <p:sldId id="397" r:id="rId7"/>
    <p:sldId id="396" r:id="rId8"/>
    <p:sldId id="395" r:id="rId9"/>
    <p:sldId id="393" r:id="rId10"/>
    <p:sldId id="392" r:id="rId11"/>
    <p:sldId id="391" r:id="rId12"/>
    <p:sldId id="389" r:id="rId13"/>
    <p:sldId id="388" r:id="rId14"/>
    <p:sldId id="387" r:id="rId15"/>
    <p:sldId id="386" r:id="rId16"/>
    <p:sldId id="385" r:id="rId17"/>
    <p:sldId id="383" r:id="rId18"/>
    <p:sldId id="382" r:id="rId19"/>
    <p:sldId id="380" r:id="rId20"/>
    <p:sldId id="378" r:id="rId21"/>
    <p:sldId id="376" r:id="rId22"/>
    <p:sldId id="375" r:id="rId23"/>
    <p:sldId id="373" r:id="rId24"/>
    <p:sldId id="372" r:id="rId25"/>
    <p:sldId id="371" r:id="rId26"/>
    <p:sldId id="370" r:id="rId27"/>
    <p:sldId id="369" r:id="rId28"/>
    <p:sldId id="368" r:id="rId29"/>
    <p:sldId id="366" r:id="rId30"/>
    <p:sldId id="365" r:id="rId31"/>
    <p:sldId id="364" r:id="rId3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3E2E71-75E4-417F-BF5C-090BF8898951}" type="datetimeFigureOut">
              <a:rPr lang="zh-CN" altLang="en-US" smtClean="0"/>
              <a:t>2023/10/17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D91B40-AD8C-497F-82FC-B7E8807810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891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91B40-AD8C-497F-82FC-B7E88078102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968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484C8B-7A75-28F4-49DD-E3C60453B3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0848"/>
            <a:ext cx="10800000" cy="353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CD209F-A267-B59A-D30C-ADFB4474E0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2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760EA7-2C6C-086B-2C19-2C3A26B9D01A}"/>
              </a:ext>
            </a:extLst>
          </p:cNvPr>
          <p:cNvSpPr/>
          <p:nvPr/>
        </p:nvSpPr>
        <p:spPr bwMode="auto">
          <a:xfrm>
            <a:off x="10653333" y="3834857"/>
            <a:ext cx="285714" cy="30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49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407FC8-F7A9-A463-63B8-900575558A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6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4862CD-D770-F48D-2E84-5FDB2882A2C6}"/>
              </a:ext>
            </a:extLst>
          </p:cNvPr>
          <p:cNvSpPr/>
          <p:nvPr/>
        </p:nvSpPr>
        <p:spPr bwMode="auto">
          <a:xfrm>
            <a:off x="7700952" y="2393111"/>
            <a:ext cx="2647619" cy="391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D8550A-C708-A160-157E-E6EB1A008D1A}"/>
              </a:ext>
            </a:extLst>
          </p:cNvPr>
          <p:cNvSpPr/>
          <p:nvPr/>
        </p:nvSpPr>
        <p:spPr bwMode="auto">
          <a:xfrm>
            <a:off x="4727848" y="3717032"/>
            <a:ext cx="936103" cy="822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3D31802-AC48-E82E-EF28-9955595683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5" b="4505"/>
          <a:stretch/>
        </p:blipFill>
        <p:spPr>
          <a:xfrm>
            <a:off x="7032104" y="3789040"/>
            <a:ext cx="2351664" cy="28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128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D5CF03-CFC0-D0AB-6434-038523A04B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B373C3-298C-5E54-96DA-D6E640E85217}"/>
              </a:ext>
            </a:extLst>
          </p:cNvPr>
          <p:cNvSpPr/>
          <p:nvPr/>
        </p:nvSpPr>
        <p:spPr bwMode="auto">
          <a:xfrm>
            <a:off x="7015238" y="2449058"/>
            <a:ext cx="257141" cy="29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3D31802-AC48-E82E-EF28-9955595683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10" t="19824" r="34887"/>
          <a:stretch/>
        </p:blipFill>
        <p:spPr>
          <a:xfrm>
            <a:off x="4583832" y="3210483"/>
            <a:ext cx="3240360" cy="236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096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E8FE48-F992-9007-2234-1DA521C33B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A6A63F-43F6-7049-E312-C6F9A4181D52}"/>
              </a:ext>
            </a:extLst>
          </p:cNvPr>
          <p:cNvSpPr/>
          <p:nvPr/>
        </p:nvSpPr>
        <p:spPr bwMode="auto">
          <a:xfrm>
            <a:off x="4205714" y="3615324"/>
            <a:ext cx="1714285" cy="372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430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5AF9CE-1EF5-465A-32A3-830C89DCEE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A34859-0627-7578-4ADF-FDA264543A95}"/>
              </a:ext>
            </a:extLst>
          </p:cNvPr>
          <p:cNvSpPr/>
          <p:nvPr/>
        </p:nvSpPr>
        <p:spPr bwMode="auto">
          <a:xfrm>
            <a:off x="1703512" y="3212976"/>
            <a:ext cx="2178392" cy="857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62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1DF4D1-4ED5-1FA9-0E59-971B0F9E77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9B47AA-98C1-E48F-D06A-CB9260DCE4A9}"/>
              </a:ext>
            </a:extLst>
          </p:cNvPr>
          <p:cNvSpPr/>
          <p:nvPr/>
        </p:nvSpPr>
        <p:spPr bwMode="auto">
          <a:xfrm>
            <a:off x="5472380" y="3064711"/>
            <a:ext cx="257142" cy="296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045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B29939-A41C-E5D0-E831-C15D176B64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B04398-6FFB-763E-2527-4817B32450C4}"/>
              </a:ext>
            </a:extLst>
          </p:cNvPr>
          <p:cNvSpPr/>
          <p:nvPr/>
        </p:nvSpPr>
        <p:spPr bwMode="auto">
          <a:xfrm>
            <a:off x="1320000" y="5969212"/>
            <a:ext cx="4304761" cy="343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3674583"/>
            <a:ext cx="2520280" cy="204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13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B4E868-3FED-F63D-F3E4-7F6BF556FA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6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1257FB-CA5B-CA2B-7FBA-8D1CC5240D30}"/>
              </a:ext>
            </a:extLst>
          </p:cNvPr>
          <p:cNvSpPr/>
          <p:nvPr/>
        </p:nvSpPr>
        <p:spPr bwMode="auto">
          <a:xfrm>
            <a:off x="1271464" y="2384226"/>
            <a:ext cx="7781869" cy="353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48F8731-3242-2381-E52C-658822BC83EE}"/>
              </a:ext>
            </a:extLst>
          </p:cNvPr>
          <p:cNvSpPr/>
          <p:nvPr/>
        </p:nvSpPr>
        <p:spPr bwMode="auto">
          <a:xfrm>
            <a:off x="1377142" y="3014003"/>
            <a:ext cx="4286810" cy="734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81D7473-EEDE-FF26-82B1-5B004C442362}"/>
              </a:ext>
            </a:extLst>
          </p:cNvPr>
          <p:cNvSpPr/>
          <p:nvPr/>
        </p:nvSpPr>
        <p:spPr bwMode="auto">
          <a:xfrm>
            <a:off x="1377142" y="4025462"/>
            <a:ext cx="5294922" cy="353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68AE015-B704-7D58-F21E-2C3EFF0FC388}"/>
              </a:ext>
            </a:extLst>
          </p:cNvPr>
          <p:cNvSpPr/>
          <p:nvPr/>
        </p:nvSpPr>
        <p:spPr bwMode="auto">
          <a:xfrm>
            <a:off x="1367619" y="4636155"/>
            <a:ext cx="5520469" cy="343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D9B7434-DE1A-79F5-97EC-0B1A99755D2A}"/>
              </a:ext>
            </a:extLst>
          </p:cNvPr>
          <p:cNvSpPr/>
          <p:nvPr/>
        </p:nvSpPr>
        <p:spPr bwMode="auto">
          <a:xfrm>
            <a:off x="1367619" y="5256390"/>
            <a:ext cx="7320669" cy="343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30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4" grpId="0" animBg="1"/>
      <p:bldP spid="17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6E39C0-B259-866D-7289-B750F67EBA7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4552" cy="3302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CF2B88-B4CE-7E51-2005-9944351FA771}"/>
              </a:ext>
            </a:extLst>
          </p:cNvPr>
          <p:cNvSpPr/>
          <p:nvPr/>
        </p:nvSpPr>
        <p:spPr bwMode="auto">
          <a:xfrm>
            <a:off x="1277143" y="2216116"/>
            <a:ext cx="1971428" cy="376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0FFA29-B69F-02DE-C7B8-A134356D670F}"/>
              </a:ext>
            </a:extLst>
          </p:cNvPr>
          <p:cNvSpPr/>
          <p:nvPr/>
        </p:nvSpPr>
        <p:spPr bwMode="auto">
          <a:xfrm>
            <a:off x="1341690" y="2742311"/>
            <a:ext cx="3933333" cy="343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ADB239-77EE-A535-7FA3-F755D15569D3}"/>
              </a:ext>
            </a:extLst>
          </p:cNvPr>
          <p:cNvSpPr/>
          <p:nvPr/>
        </p:nvSpPr>
        <p:spPr bwMode="auto">
          <a:xfrm>
            <a:off x="1320000" y="3319958"/>
            <a:ext cx="1790476" cy="343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10E712-C16E-6E18-78D0-723B136D0517}"/>
              </a:ext>
            </a:extLst>
          </p:cNvPr>
          <p:cNvSpPr/>
          <p:nvPr/>
        </p:nvSpPr>
        <p:spPr bwMode="auto">
          <a:xfrm>
            <a:off x="1247544" y="3836313"/>
            <a:ext cx="5152380" cy="425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D0CCDE3F-4C5A-BE56-874A-566A066AAB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675"/>
          <a:stretch/>
        </p:blipFill>
        <p:spPr>
          <a:xfrm>
            <a:off x="1320000" y="4424125"/>
            <a:ext cx="9744552" cy="2389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D0CCDE3F-4C5A-BE56-874A-566A066AAB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02" r="72418" b="4906"/>
          <a:stretch/>
        </p:blipFill>
        <p:spPr>
          <a:xfrm>
            <a:off x="2939070" y="6093295"/>
            <a:ext cx="2687768" cy="720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210E712-C16E-6E18-78D0-723B136D0517}"/>
              </a:ext>
            </a:extLst>
          </p:cNvPr>
          <p:cNvSpPr/>
          <p:nvPr/>
        </p:nvSpPr>
        <p:spPr bwMode="auto">
          <a:xfrm>
            <a:off x="1247544" y="4525375"/>
            <a:ext cx="1536088" cy="343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210E712-C16E-6E18-78D0-723B136D0517}"/>
              </a:ext>
            </a:extLst>
          </p:cNvPr>
          <p:cNvSpPr/>
          <p:nvPr/>
        </p:nvSpPr>
        <p:spPr bwMode="auto">
          <a:xfrm>
            <a:off x="1320000" y="5024921"/>
            <a:ext cx="4559976" cy="343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210E712-C16E-6E18-78D0-723B136D0517}"/>
              </a:ext>
            </a:extLst>
          </p:cNvPr>
          <p:cNvSpPr/>
          <p:nvPr/>
        </p:nvSpPr>
        <p:spPr bwMode="auto">
          <a:xfrm>
            <a:off x="1341690" y="5593749"/>
            <a:ext cx="6842542" cy="355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210E712-C16E-6E18-78D0-723B136D0517}"/>
              </a:ext>
            </a:extLst>
          </p:cNvPr>
          <p:cNvSpPr/>
          <p:nvPr/>
        </p:nvSpPr>
        <p:spPr bwMode="auto">
          <a:xfrm>
            <a:off x="1283043" y="6175452"/>
            <a:ext cx="1536088" cy="637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210E712-C16E-6E18-78D0-723B136D0517}"/>
              </a:ext>
            </a:extLst>
          </p:cNvPr>
          <p:cNvSpPr/>
          <p:nvPr/>
        </p:nvSpPr>
        <p:spPr bwMode="auto">
          <a:xfrm>
            <a:off x="2939070" y="6175452"/>
            <a:ext cx="2687768" cy="637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0255" y="2186483"/>
            <a:ext cx="2016225" cy="1838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582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989D59-7145-21DC-E8EA-80C6E6DFCD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76903"/>
            <a:ext cx="9264768" cy="3727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5A1896D-BD01-E717-01CD-EE87794CB0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0"/>
          <a:stretch/>
        </p:blipFill>
        <p:spPr>
          <a:xfrm>
            <a:off x="1271464" y="4503986"/>
            <a:ext cx="9264768" cy="2257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4F7684-ED90-04F8-5CCF-D1854DBE0D29}"/>
              </a:ext>
            </a:extLst>
          </p:cNvPr>
          <p:cNvSpPr/>
          <p:nvPr/>
        </p:nvSpPr>
        <p:spPr bwMode="auto">
          <a:xfrm>
            <a:off x="1277616" y="4725144"/>
            <a:ext cx="5466456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4F7684-ED90-04F8-5CCF-D1854DBE0D29}"/>
              </a:ext>
            </a:extLst>
          </p:cNvPr>
          <p:cNvSpPr/>
          <p:nvPr/>
        </p:nvSpPr>
        <p:spPr bwMode="auto">
          <a:xfrm>
            <a:off x="1271464" y="5882406"/>
            <a:ext cx="3888432" cy="343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4F7684-ED90-04F8-5CCF-D1854DBE0D29}"/>
              </a:ext>
            </a:extLst>
          </p:cNvPr>
          <p:cNvSpPr/>
          <p:nvPr/>
        </p:nvSpPr>
        <p:spPr bwMode="auto">
          <a:xfrm>
            <a:off x="1271464" y="6414480"/>
            <a:ext cx="2952328" cy="343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07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73A73C-4A07-B971-5930-D47A487BAA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03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511C81F-98D7-3C57-903F-3A36C55FB9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824"/>
            <a:ext cx="10800000" cy="379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1AE75F-DA35-63A2-673F-C805D00DD6E6}"/>
              </a:ext>
            </a:extLst>
          </p:cNvPr>
          <p:cNvSpPr/>
          <p:nvPr/>
        </p:nvSpPr>
        <p:spPr bwMode="auto">
          <a:xfrm>
            <a:off x="10653333" y="2617260"/>
            <a:ext cx="295237" cy="295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65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AAB02B-F066-6737-E362-7C2319875F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7EA8E8-9026-6217-F527-D146EC37379C}"/>
              </a:ext>
            </a:extLst>
          </p:cNvPr>
          <p:cNvSpPr/>
          <p:nvPr/>
        </p:nvSpPr>
        <p:spPr bwMode="auto">
          <a:xfrm>
            <a:off x="9120336" y="3157274"/>
            <a:ext cx="576064" cy="77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A8A63A4-7681-8E72-EED9-D7EE28CAB2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93"/>
          <a:stretch/>
        </p:blipFill>
        <p:spPr>
          <a:xfrm>
            <a:off x="1392000" y="4168801"/>
            <a:ext cx="10800000" cy="2500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594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753E27-6643-484F-CC0B-0B57F7B76A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6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3B5597-702E-D77B-3184-D9254DF33239}"/>
              </a:ext>
            </a:extLst>
          </p:cNvPr>
          <p:cNvSpPr/>
          <p:nvPr/>
        </p:nvSpPr>
        <p:spPr bwMode="auto">
          <a:xfrm>
            <a:off x="681904" y="981531"/>
            <a:ext cx="1647619" cy="743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ADAB99-4A95-14C8-A88B-E3A577761F4D}"/>
              </a:ext>
            </a:extLst>
          </p:cNvPr>
          <p:cNvSpPr/>
          <p:nvPr/>
        </p:nvSpPr>
        <p:spPr bwMode="auto">
          <a:xfrm>
            <a:off x="681903" y="2049051"/>
            <a:ext cx="7904763" cy="1739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B66B943-F689-2CC0-7536-54445E606A1E}"/>
              </a:ext>
            </a:extLst>
          </p:cNvPr>
          <p:cNvSpPr/>
          <p:nvPr/>
        </p:nvSpPr>
        <p:spPr bwMode="auto">
          <a:xfrm>
            <a:off x="681904" y="3926742"/>
            <a:ext cx="10114285" cy="1019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ECFE29B8-CABF-A289-3345-BA8DB543B3CC}"/>
              </a:ext>
            </a:extLst>
          </p:cNvPr>
          <p:cNvSpPr/>
          <p:nvPr/>
        </p:nvSpPr>
        <p:spPr bwMode="auto">
          <a:xfrm>
            <a:off x="681904" y="5157192"/>
            <a:ext cx="8870480" cy="704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38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9" grpId="0" animBg="1"/>
      <p:bldP spid="3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D1F05A-49C3-A170-C1BF-4B7D26201D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3"/>
            <a:ext cx="9865096" cy="1724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5AA7D31-EBE4-01E1-5B00-98B755561B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5"/>
          <a:stretch/>
        </p:blipFill>
        <p:spPr>
          <a:xfrm>
            <a:off x="1271464" y="2561695"/>
            <a:ext cx="9865096" cy="4179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3D00FF-E57A-726E-F360-F12E4A540AAD}"/>
              </a:ext>
            </a:extLst>
          </p:cNvPr>
          <p:cNvSpPr/>
          <p:nvPr/>
        </p:nvSpPr>
        <p:spPr bwMode="auto">
          <a:xfrm>
            <a:off x="1298087" y="3284984"/>
            <a:ext cx="4797913" cy="415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3D00FF-E57A-726E-F360-F12E4A540AAD}"/>
              </a:ext>
            </a:extLst>
          </p:cNvPr>
          <p:cNvSpPr/>
          <p:nvPr/>
        </p:nvSpPr>
        <p:spPr bwMode="auto">
          <a:xfrm>
            <a:off x="1298087" y="3877934"/>
            <a:ext cx="4797913" cy="415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3D00FF-E57A-726E-F360-F12E4A540AAD}"/>
              </a:ext>
            </a:extLst>
          </p:cNvPr>
          <p:cNvSpPr/>
          <p:nvPr/>
        </p:nvSpPr>
        <p:spPr bwMode="auto">
          <a:xfrm>
            <a:off x="1271465" y="4509121"/>
            <a:ext cx="3096344" cy="415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3D00FF-E57A-726E-F360-F12E4A540AAD}"/>
              </a:ext>
            </a:extLst>
          </p:cNvPr>
          <p:cNvSpPr/>
          <p:nvPr/>
        </p:nvSpPr>
        <p:spPr bwMode="auto">
          <a:xfrm>
            <a:off x="1332601" y="5117868"/>
            <a:ext cx="4475367" cy="415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3D00FF-E57A-726E-F360-F12E4A540AAD}"/>
              </a:ext>
            </a:extLst>
          </p:cNvPr>
          <p:cNvSpPr/>
          <p:nvPr/>
        </p:nvSpPr>
        <p:spPr bwMode="auto">
          <a:xfrm>
            <a:off x="1330631" y="5810495"/>
            <a:ext cx="3613242" cy="415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3D00FF-E57A-726E-F360-F12E4A540AAD}"/>
              </a:ext>
            </a:extLst>
          </p:cNvPr>
          <p:cNvSpPr/>
          <p:nvPr/>
        </p:nvSpPr>
        <p:spPr bwMode="auto">
          <a:xfrm>
            <a:off x="1325697" y="6376486"/>
            <a:ext cx="2322031" cy="415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01A277-BA3D-F93C-F57F-1FB1D74AB4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480456" cy="4740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A9DE90F-0458-3969-8699-25B4DECAE7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0" t="1450" r="6218" b="57155"/>
          <a:stretch/>
        </p:blipFill>
        <p:spPr>
          <a:xfrm>
            <a:off x="7824192" y="4860226"/>
            <a:ext cx="2160240" cy="1920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896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9DE90F-0458-3969-8699-25B4DECAE7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74BDDB-17D4-F99F-AA2F-2A1AD029E683}"/>
              </a:ext>
            </a:extLst>
          </p:cNvPr>
          <p:cNvSpPr/>
          <p:nvPr/>
        </p:nvSpPr>
        <p:spPr bwMode="auto">
          <a:xfrm>
            <a:off x="681904" y="1076850"/>
            <a:ext cx="7476190" cy="962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35987C-E3A6-1821-8503-2821BF875FFE}"/>
              </a:ext>
            </a:extLst>
          </p:cNvPr>
          <p:cNvSpPr/>
          <p:nvPr/>
        </p:nvSpPr>
        <p:spPr bwMode="auto">
          <a:xfrm>
            <a:off x="681904" y="2306465"/>
            <a:ext cx="7070280" cy="343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55D122-D4A3-9F41-38C3-8D06A984CF5A}"/>
              </a:ext>
            </a:extLst>
          </p:cNvPr>
          <p:cNvSpPr/>
          <p:nvPr/>
        </p:nvSpPr>
        <p:spPr bwMode="auto">
          <a:xfrm>
            <a:off x="681904" y="2935571"/>
            <a:ext cx="7430320" cy="962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C5C6274-8F15-C0E0-D1E1-54DF91FC1F6E}"/>
              </a:ext>
            </a:extLst>
          </p:cNvPr>
          <p:cNvSpPr/>
          <p:nvPr/>
        </p:nvSpPr>
        <p:spPr bwMode="auto">
          <a:xfrm>
            <a:off x="7752185" y="2306465"/>
            <a:ext cx="405910" cy="343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C844755-ECC4-63FA-DB22-66A56F96DEE6}"/>
              </a:ext>
            </a:extLst>
          </p:cNvPr>
          <p:cNvSpPr/>
          <p:nvPr/>
        </p:nvSpPr>
        <p:spPr bwMode="auto">
          <a:xfrm>
            <a:off x="681904" y="4174717"/>
            <a:ext cx="3828571" cy="333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305BA42-AFB0-D220-AE73-1D8A449A43E0}"/>
              </a:ext>
            </a:extLst>
          </p:cNvPr>
          <p:cNvSpPr/>
          <p:nvPr/>
        </p:nvSpPr>
        <p:spPr bwMode="auto">
          <a:xfrm>
            <a:off x="681904" y="4784759"/>
            <a:ext cx="9780952" cy="343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7F2E0AC-5A14-EC41-DA01-EECCB166FB6A}"/>
              </a:ext>
            </a:extLst>
          </p:cNvPr>
          <p:cNvSpPr/>
          <p:nvPr/>
        </p:nvSpPr>
        <p:spPr bwMode="auto">
          <a:xfrm>
            <a:off x="681904" y="5404332"/>
            <a:ext cx="10133333" cy="1058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181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3ACD61-1BB5-7DFF-4303-D82739950C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4077072"/>
            <a:ext cx="2664296" cy="1849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0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67D719-F00A-C276-C677-D35FBE5C97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60E846-2C69-173F-73A4-13D31431AF2D}"/>
              </a:ext>
            </a:extLst>
          </p:cNvPr>
          <p:cNvSpPr/>
          <p:nvPr/>
        </p:nvSpPr>
        <p:spPr bwMode="auto">
          <a:xfrm>
            <a:off x="681905" y="1095900"/>
            <a:ext cx="2893816" cy="333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056BB6-F58B-1786-3736-682206FF8363}"/>
              </a:ext>
            </a:extLst>
          </p:cNvPr>
          <p:cNvSpPr/>
          <p:nvPr/>
        </p:nvSpPr>
        <p:spPr bwMode="auto">
          <a:xfrm>
            <a:off x="3575721" y="1111924"/>
            <a:ext cx="1872207" cy="346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6FBD30-7104-83C1-86C8-F3A9BFCEBBDE}"/>
              </a:ext>
            </a:extLst>
          </p:cNvPr>
          <p:cNvSpPr/>
          <p:nvPr/>
        </p:nvSpPr>
        <p:spPr bwMode="auto">
          <a:xfrm>
            <a:off x="665226" y="1683774"/>
            <a:ext cx="3045249" cy="327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F978B8-BCD0-8DDD-2C85-9E032C1D1497}"/>
              </a:ext>
            </a:extLst>
          </p:cNvPr>
          <p:cNvSpPr/>
          <p:nvPr/>
        </p:nvSpPr>
        <p:spPr bwMode="auto">
          <a:xfrm>
            <a:off x="720000" y="2344439"/>
            <a:ext cx="2990476" cy="324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CFA7DD2-C079-8441-A282-9EC1B73DF923}"/>
              </a:ext>
            </a:extLst>
          </p:cNvPr>
          <p:cNvSpPr/>
          <p:nvPr/>
        </p:nvSpPr>
        <p:spPr bwMode="auto">
          <a:xfrm>
            <a:off x="681904" y="2954413"/>
            <a:ext cx="3028571" cy="304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A684178-F50B-4125-208E-FD28176B0E8E}"/>
              </a:ext>
            </a:extLst>
          </p:cNvPr>
          <p:cNvSpPr/>
          <p:nvPr/>
        </p:nvSpPr>
        <p:spPr bwMode="auto">
          <a:xfrm>
            <a:off x="681904" y="3564386"/>
            <a:ext cx="3228572" cy="343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5F0ACAD-8257-977F-2B8C-B00C7A0EF5DB}"/>
              </a:ext>
            </a:extLst>
          </p:cNvPr>
          <p:cNvSpPr/>
          <p:nvPr/>
        </p:nvSpPr>
        <p:spPr bwMode="auto">
          <a:xfrm>
            <a:off x="3915395" y="3564386"/>
            <a:ext cx="4052813" cy="333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13660C9-269C-17CF-C1DB-CC73416A8742}"/>
              </a:ext>
            </a:extLst>
          </p:cNvPr>
          <p:cNvSpPr/>
          <p:nvPr/>
        </p:nvSpPr>
        <p:spPr bwMode="auto">
          <a:xfrm>
            <a:off x="665226" y="4183890"/>
            <a:ext cx="3045249" cy="343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A8E067C-38F9-4C50-3391-B5369FEC87C3}"/>
              </a:ext>
            </a:extLst>
          </p:cNvPr>
          <p:cNvSpPr/>
          <p:nvPr/>
        </p:nvSpPr>
        <p:spPr bwMode="auto">
          <a:xfrm>
            <a:off x="3710475" y="4155298"/>
            <a:ext cx="3066667" cy="371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449C70F-212B-14B3-371B-CF7CECBFA3D0}"/>
              </a:ext>
            </a:extLst>
          </p:cNvPr>
          <p:cNvSpPr/>
          <p:nvPr/>
        </p:nvSpPr>
        <p:spPr bwMode="auto">
          <a:xfrm>
            <a:off x="720000" y="4803394"/>
            <a:ext cx="9561903" cy="314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E6ACA6A-CD3F-FE5F-E658-CA1FFC8BA0B2}"/>
              </a:ext>
            </a:extLst>
          </p:cNvPr>
          <p:cNvSpPr/>
          <p:nvPr/>
        </p:nvSpPr>
        <p:spPr bwMode="auto">
          <a:xfrm>
            <a:off x="681904" y="5413367"/>
            <a:ext cx="2749800" cy="343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E79BA2F-D3E1-9C11-38BE-82C88DEBD4C2}"/>
              </a:ext>
            </a:extLst>
          </p:cNvPr>
          <p:cNvSpPr/>
          <p:nvPr/>
        </p:nvSpPr>
        <p:spPr bwMode="auto">
          <a:xfrm>
            <a:off x="3431704" y="5426126"/>
            <a:ext cx="3168352" cy="343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E79BA2F-D3E1-9C11-38BE-82C88DEBD4C2}"/>
              </a:ext>
            </a:extLst>
          </p:cNvPr>
          <p:cNvSpPr/>
          <p:nvPr/>
        </p:nvSpPr>
        <p:spPr bwMode="auto">
          <a:xfrm>
            <a:off x="720000" y="6022090"/>
            <a:ext cx="3935840" cy="343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052780"/>
            <a:ext cx="2890169" cy="200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30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358941-0943-D9DE-7D59-96144020AB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3"/>
            <a:ext cx="9912504" cy="4304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3097" y="4437112"/>
            <a:ext cx="1944216" cy="231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79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5260F4-8C76-4F08-12B3-E751794709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6876"/>
            <a:ext cx="10094616" cy="377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90FB0C-A8E1-C771-0181-56A4134022E0}"/>
              </a:ext>
            </a:extLst>
          </p:cNvPr>
          <p:cNvSpPr/>
          <p:nvPr/>
        </p:nvSpPr>
        <p:spPr bwMode="auto">
          <a:xfrm>
            <a:off x="738716" y="909175"/>
            <a:ext cx="6149372" cy="35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71F5FB-D256-2DA8-8CB5-34FBEE1C5D7C}"/>
              </a:ext>
            </a:extLst>
          </p:cNvPr>
          <p:cNvSpPr/>
          <p:nvPr/>
        </p:nvSpPr>
        <p:spPr bwMode="auto">
          <a:xfrm>
            <a:off x="698285" y="1430832"/>
            <a:ext cx="5685747" cy="760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D975B4-9200-21C7-3B50-3839AD05D2AE}"/>
              </a:ext>
            </a:extLst>
          </p:cNvPr>
          <p:cNvSpPr/>
          <p:nvPr/>
        </p:nvSpPr>
        <p:spPr bwMode="auto">
          <a:xfrm>
            <a:off x="709510" y="2417147"/>
            <a:ext cx="2028571" cy="352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C50277-609D-D096-9BDB-35DBE5B5C030}"/>
              </a:ext>
            </a:extLst>
          </p:cNvPr>
          <p:cNvSpPr/>
          <p:nvPr/>
        </p:nvSpPr>
        <p:spPr bwMode="auto">
          <a:xfrm>
            <a:off x="716042" y="2987058"/>
            <a:ext cx="5438095" cy="371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D9EC018-C95D-E7DE-7432-DEFD81208392}"/>
              </a:ext>
            </a:extLst>
          </p:cNvPr>
          <p:cNvSpPr/>
          <p:nvPr/>
        </p:nvSpPr>
        <p:spPr bwMode="auto">
          <a:xfrm>
            <a:off x="758431" y="3575750"/>
            <a:ext cx="1665161" cy="333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6CF51AE-945C-0ED8-18C8-09B666A35A38}"/>
              </a:ext>
            </a:extLst>
          </p:cNvPr>
          <p:cNvSpPr/>
          <p:nvPr/>
        </p:nvSpPr>
        <p:spPr bwMode="auto">
          <a:xfrm>
            <a:off x="2423592" y="3582903"/>
            <a:ext cx="2282541" cy="343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C112BF1B-4852-0D51-558A-4C20194FCD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9"/>
          <a:stretch/>
        </p:blipFill>
        <p:spPr>
          <a:xfrm>
            <a:off x="720000" y="4605146"/>
            <a:ext cx="10094616" cy="2208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6CF51AE-945C-0ED8-18C8-09B666A35A38}"/>
              </a:ext>
            </a:extLst>
          </p:cNvPr>
          <p:cNvSpPr/>
          <p:nvPr/>
        </p:nvSpPr>
        <p:spPr bwMode="auto">
          <a:xfrm>
            <a:off x="781068" y="4171364"/>
            <a:ext cx="4162804" cy="343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6CF51AE-945C-0ED8-18C8-09B666A35A38}"/>
              </a:ext>
            </a:extLst>
          </p:cNvPr>
          <p:cNvSpPr/>
          <p:nvPr/>
        </p:nvSpPr>
        <p:spPr bwMode="auto">
          <a:xfrm>
            <a:off x="4943873" y="4171364"/>
            <a:ext cx="2232248" cy="343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6CF51AE-945C-0ED8-18C8-09B666A35A38}"/>
              </a:ext>
            </a:extLst>
          </p:cNvPr>
          <p:cNvSpPr/>
          <p:nvPr/>
        </p:nvSpPr>
        <p:spPr bwMode="auto">
          <a:xfrm>
            <a:off x="802760" y="4738894"/>
            <a:ext cx="2916976" cy="34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6CF51AE-945C-0ED8-18C8-09B666A35A38}"/>
              </a:ext>
            </a:extLst>
          </p:cNvPr>
          <p:cNvSpPr/>
          <p:nvPr/>
        </p:nvSpPr>
        <p:spPr bwMode="auto">
          <a:xfrm>
            <a:off x="758431" y="5322258"/>
            <a:ext cx="5049537" cy="343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6CF51AE-945C-0ED8-18C8-09B666A35A38}"/>
              </a:ext>
            </a:extLst>
          </p:cNvPr>
          <p:cNvSpPr/>
          <p:nvPr/>
        </p:nvSpPr>
        <p:spPr bwMode="auto">
          <a:xfrm>
            <a:off x="2753829" y="5902544"/>
            <a:ext cx="1952303" cy="343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6CF51AE-945C-0ED8-18C8-09B666A35A38}"/>
              </a:ext>
            </a:extLst>
          </p:cNvPr>
          <p:cNvSpPr/>
          <p:nvPr/>
        </p:nvSpPr>
        <p:spPr bwMode="auto">
          <a:xfrm>
            <a:off x="758431" y="5902544"/>
            <a:ext cx="1979650" cy="343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6CF51AE-945C-0ED8-18C8-09B666A35A38}"/>
              </a:ext>
            </a:extLst>
          </p:cNvPr>
          <p:cNvSpPr/>
          <p:nvPr/>
        </p:nvSpPr>
        <p:spPr bwMode="auto">
          <a:xfrm>
            <a:off x="744636" y="6470164"/>
            <a:ext cx="5639396" cy="343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76" y="909175"/>
            <a:ext cx="2480829" cy="295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20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  <p:bldP spid="13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F309F9-6413-A453-4FFF-03D61950AF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8DD9FE-0990-5DD9-F371-FF3BCF80397D}"/>
              </a:ext>
            </a:extLst>
          </p:cNvPr>
          <p:cNvSpPr/>
          <p:nvPr/>
        </p:nvSpPr>
        <p:spPr bwMode="auto">
          <a:xfrm>
            <a:off x="650336" y="1076914"/>
            <a:ext cx="2421328" cy="343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752460-4627-A988-16E6-F3AB11859B79}"/>
              </a:ext>
            </a:extLst>
          </p:cNvPr>
          <p:cNvSpPr/>
          <p:nvPr/>
        </p:nvSpPr>
        <p:spPr bwMode="auto">
          <a:xfrm>
            <a:off x="3100896" y="1076914"/>
            <a:ext cx="3067112" cy="352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4AEB8F-A011-6D54-630F-F69380E67874}"/>
              </a:ext>
            </a:extLst>
          </p:cNvPr>
          <p:cNvSpPr/>
          <p:nvPr/>
        </p:nvSpPr>
        <p:spPr bwMode="auto">
          <a:xfrm>
            <a:off x="632565" y="1670802"/>
            <a:ext cx="4582672" cy="369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981752-9B65-EBE6-863A-3C8EF9F1836C}"/>
              </a:ext>
            </a:extLst>
          </p:cNvPr>
          <p:cNvSpPr/>
          <p:nvPr/>
        </p:nvSpPr>
        <p:spPr bwMode="auto">
          <a:xfrm>
            <a:off x="719999" y="2307272"/>
            <a:ext cx="3287769" cy="343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2A0DC2-C58C-0C41-443E-36523683AFEE}"/>
              </a:ext>
            </a:extLst>
          </p:cNvPr>
          <p:cNvSpPr/>
          <p:nvPr/>
        </p:nvSpPr>
        <p:spPr bwMode="auto">
          <a:xfrm>
            <a:off x="681904" y="2927220"/>
            <a:ext cx="3257142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D9FD9C-14F5-70DB-B4F4-2A89C8FC857C}"/>
              </a:ext>
            </a:extLst>
          </p:cNvPr>
          <p:cNvSpPr/>
          <p:nvPr/>
        </p:nvSpPr>
        <p:spPr bwMode="auto">
          <a:xfrm>
            <a:off x="681904" y="3528092"/>
            <a:ext cx="9302528" cy="362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F945E4-ED50-8424-7E27-0145074C60CA}"/>
              </a:ext>
            </a:extLst>
          </p:cNvPr>
          <p:cNvSpPr/>
          <p:nvPr/>
        </p:nvSpPr>
        <p:spPr bwMode="auto">
          <a:xfrm>
            <a:off x="3991428" y="2307272"/>
            <a:ext cx="3544732" cy="343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417476B-47E4-2A6A-E715-CF649EAE771F}"/>
              </a:ext>
            </a:extLst>
          </p:cNvPr>
          <p:cNvSpPr/>
          <p:nvPr/>
        </p:nvSpPr>
        <p:spPr bwMode="auto">
          <a:xfrm>
            <a:off x="681904" y="4167116"/>
            <a:ext cx="3657142" cy="343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529E2A9-D47B-F0AF-7F2E-24DA51D00F34}"/>
              </a:ext>
            </a:extLst>
          </p:cNvPr>
          <p:cNvSpPr/>
          <p:nvPr/>
        </p:nvSpPr>
        <p:spPr bwMode="auto">
          <a:xfrm>
            <a:off x="681904" y="4787064"/>
            <a:ext cx="4622008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065260F4-8C76-4F08-12B3-E751794709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36" r="6084" b="17789"/>
          <a:stretch/>
        </p:blipFill>
        <p:spPr>
          <a:xfrm>
            <a:off x="7975133" y="731005"/>
            <a:ext cx="2251634" cy="2697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5134" y="741918"/>
            <a:ext cx="2258292" cy="2687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966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A7139E-1534-C44F-7BE4-99D087821B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95A23E-44BA-3580-549E-26FC2F899D35}"/>
              </a:ext>
            </a:extLst>
          </p:cNvPr>
          <p:cNvSpPr/>
          <p:nvPr/>
        </p:nvSpPr>
        <p:spPr bwMode="auto">
          <a:xfrm>
            <a:off x="10662857" y="1105393"/>
            <a:ext cx="295238" cy="30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56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F37EEB-AD19-FB12-3516-E190766B96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E43FFF-E7BE-4E7F-05F6-F91C6BA96569}"/>
              </a:ext>
            </a:extLst>
          </p:cNvPr>
          <p:cNvSpPr/>
          <p:nvPr/>
        </p:nvSpPr>
        <p:spPr bwMode="auto">
          <a:xfrm>
            <a:off x="681904" y="1067324"/>
            <a:ext cx="5054056" cy="83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6671B1B-E53F-BE47-A354-18015333AFE3}"/>
              </a:ext>
            </a:extLst>
          </p:cNvPr>
          <p:cNvSpPr/>
          <p:nvPr/>
        </p:nvSpPr>
        <p:spPr bwMode="auto">
          <a:xfrm>
            <a:off x="681904" y="2182613"/>
            <a:ext cx="7070280" cy="857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70211EF-9B12-1793-8139-B48C2B40DA72}"/>
              </a:ext>
            </a:extLst>
          </p:cNvPr>
          <p:cNvSpPr/>
          <p:nvPr/>
        </p:nvSpPr>
        <p:spPr bwMode="auto">
          <a:xfrm>
            <a:off x="681904" y="3316969"/>
            <a:ext cx="3657142" cy="343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7B0F988-9071-F0B8-67C8-7808A5177DA4}"/>
              </a:ext>
            </a:extLst>
          </p:cNvPr>
          <p:cNvSpPr/>
          <p:nvPr/>
        </p:nvSpPr>
        <p:spPr bwMode="auto">
          <a:xfrm>
            <a:off x="681904" y="3936574"/>
            <a:ext cx="4622008" cy="343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EACF158-19D5-1BC0-CA50-3D4B1422380A}"/>
              </a:ext>
            </a:extLst>
          </p:cNvPr>
          <p:cNvSpPr/>
          <p:nvPr/>
        </p:nvSpPr>
        <p:spPr bwMode="auto">
          <a:xfrm>
            <a:off x="681904" y="4556180"/>
            <a:ext cx="5314285" cy="343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>
            <a:extLst>
              <a:ext uri="{FF2B5EF4-FFF2-40B4-BE49-F238E27FC236}">
                <a16:creationId xmlns:a16="http://schemas.microsoft.com/office/drawing/2014/main" id="{065260F4-8C76-4F08-12B3-E751794709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36" r="6084" b="17789"/>
          <a:stretch/>
        </p:blipFill>
        <p:spPr>
          <a:xfrm>
            <a:off x="8760295" y="1238579"/>
            <a:ext cx="2251634" cy="2697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0296" y="1249492"/>
            <a:ext cx="2258292" cy="2687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38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23" grpId="0" animBg="1"/>
      <p:bldP spid="24" grpId="0" animBg="1"/>
      <p:bldP spid="2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51C27F-A74E-261A-6FDD-36369BB820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35657"/>
            <a:ext cx="10800000" cy="3962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F668F1-3086-6E25-1A00-A10B1B5DA6A3}"/>
              </a:ext>
            </a:extLst>
          </p:cNvPr>
          <p:cNvSpPr/>
          <p:nvPr/>
        </p:nvSpPr>
        <p:spPr bwMode="auto">
          <a:xfrm>
            <a:off x="681904" y="1278519"/>
            <a:ext cx="3657142" cy="333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3A7F5C-A93A-F982-919E-16A91797A71B}"/>
              </a:ext>
            </a:extLst>
          </p:cNvPr>
          <p:cNvSpPr/>
          <p:nvPr/>
        </p:nvSpPr>
        <p:spPr bwMode="auto">
          <a:xfrm>
            <a:off x="681904" y="1897591"/>
            <a:ext cx="4622008" cy="34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A2A609-3266-3419-9CBB-15D13BBC5E4A}"/>
              </a:ext>
            </a:extLst>
          </p:cNvPr>
          <p:cNvSpPr/>
          <p:nvPr/>
        </p:nvSpPr>
        <p:spPr bwMode="auto">
          <a:xfrm>
            <a:off x="681903" y="2516662"/>
            <a:ext cx="2029721" cy="323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A30BED-8688-2552-B832-2BDA78ECD17A}"/>
              </a:ext>
            </a:extLst>
          </p:cNvPr>
          <p:cNvSpPr/>
          <p:nvPr/>
        </p:nvSpPr>
        <p:spPr bwMode="auto">
          <a:xfrm>
            <a:off x="2711624" y="2516662"/>
            <a:ext cx="3960439" cy="34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D8B2EF-3149-D067-38C2-E638D02F92A9}"/>
              </a:ext>
            </a:extLst>
          </p:cNvPr>
          <p:cNvSpPr/>
          <p:nvPr/>
        </p:nvSpPr>
        <p:spPr bwMode="auto">
          <a:xfrm>
            <a:off x="681903" y="3158477"/>
            <a:ext cx="10238632" cy="189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065260F4-8C76-4F08-12B3-E751794709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36" r="6084" b="17789"/>
          <a:stretch/>
        </p:blipFill>
        <p:spPr>
          <a:xfrm>
            <a:off x="8832303" y="836713"/>
            <a:ext cx="1866688" cy="2236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304" y="847625"/>
            <a:ext cx="1872208" cy="2227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65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E8E61-DB2C-AE50-A096-50514C3FEE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3AE161-0B2F-7E30-9D72-8EB9F81C70CA}"/>
              </a:ext>
            </a:extLst>
          </p:cNvPr>
          <p:cNvSpPr/>
          <p:nvPr/>
        </p:nvSpPr>
        <p:spPr bwMode="auto">
          <a:xfrm>
            <a:off x="10634285" y="1105791"/>
            <a:ext cx="333333" cy="296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92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185918-89B8-74CD-BBD4-6DE6A51441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AB7DD9-94F4-FDDC-9C6F-C6C90B3B95A9}"/>
              </a:ext>
            </a:extLst>
          </p:cNvPr>
          <p:cNvSpPr/>
          <p:nvPr/>
        </p:nvSpPr>
        <p:spPr bwMode="auto">
          <a:xfrm>
            <a:off x="10662857" y="1772830"/>
            <a:ext cx="295238" cy="305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85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F6046A-8905-5EBD-DAF8-88823FB3BB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2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E10B76-7B91-F645-5B15-2DC678164B55}"/>
              </a:ext>
            </a:extLst>
          </p:cNvPr>
          <p:cNvSpPr/>
          <p:nvPr/>
        </p:nvSpPr>
        <p:spPr bwMode="auto">
          <a:xfrm>
            <a:off x="8110476" y="3107444"/>
            <a:ext cx="276190" cy="295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66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B26A9C-C149-1643-6A21-FF0CB1C3E7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BB995F-6F20-0AD3-84C3-A6027130DA54}"/>
              </a:ext>
            </a:extLst>
          </p:cNvPr>
          <p:cNvSpPr/>
          <p:nvPr/>
        </p:nvSpPr>
        <p:spPr bwMode="auto">
          <a:xfrm>
            <a:off x="10672380" y="1105505"/>
            <a:ext cx="276190" cy="295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08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87794F-2807-F10E-7940-FE3520E4C7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D252B6-681F-7F02-D5F1-55CFB34DFB57}"/>
              </a:ext>
            </a:extLst>
          </p:cNvPr>
          <p:cNvSpPr/>
          <p:nvPr/>
        </p:nvSpPr>
        <p:spPr bwMode="auto">
          <a:xfrm>
            <a:off x="10653333" y="1763625"/>
            <a:ext cx="295237" cy="305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14C4521-8BB6-06F0-64D0-8B488777833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960"/>
            <a:ext cx="10800000" cy="271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97D2A4-CDF6-7E2E-5906-687304043D73}"/>
              </a:ext>
            </a:extLst>
          </p:cNvPr>
          <p:cNvSpPr/>
          <p:nvPr/>
        </p:nvSpPr>
        <p:spPr bwMode="auto">
          <a:xfrm>
            <a:off x="10681904" y="4555299"/>
            <a:ext cx="266666" cy="295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063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8BE0D7-9BDC-ABED-7746-F7674B3C2C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11D81F-B344-D977-492B-D69FCFD3848E}"/>
              </a:ext>
            </a:extLst>
          </p:cNvPr>
          <p:cNvSpPr/>
          <p:nvPr/>
        </p:nvSpPr>
        <p:spPr bwMode="auto">
          <a:xfrm>
            <a:off x="10653333" y="2450602"/>
            <a:ext cx="304761" cy="295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28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2015-09-16T06:52:26Z</dcterms:created>
  <dcterms:modified xsi:type="dcterms:W3CDTF">2023-10-17T07:44:10Z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