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3"/>
  </p:notesMasterIdLst>
  <p:sldIdLst>
    <p:sldId id="363" r:id="rId2"/>
    <p:sldId id="405" r:id="rId3"/>
    <p:sldId id="402" r:id="rId4"/>
    <p:sldId id="401" r:id="rId5"/>
    <p:sldId id="400" r:id="rId6"/>
    <p:sldId id="398" r:id="rId7"/>
    <p:sldId id="397" r:id="rId8"/>
    <p:sldId id="395" r:id="rId9"/>
    <p:sldId id="394" r:id="rId10"/>
    <p:sldId id="392" r:id="rId11"/>
    <p:sldId id="391" r:id="rId12"/>
    <p:sldId id="390" r:id="rId13"/>
    <p:sldId id="388" r:id="rId14"/>
    <p:sldId id="387" r:id="rId15"/>
    <p:sldId id="385" r:id="rId16"/>
    <p:sldId id="384" r:id="rId17"/>
    <p:sldId id="382" r:id="rId18"/>
    <p:sldId id="380" r:id="rId19"/>
    <p:sldId id="379" r:id="rId20"/>
    <p:sldId id="377" r:id="rId21"/>
    <p:sldId id="375" r:id="rId22"/>
    <p:sldId id="373" r:id="rId23"/>
    <p:sldId id="372" r:id="rId24"/>
    <p:sldId id="371" r:id="rId25"/>
    <p:sldId id="370" r:id="rId26"/>
    <p:sldId id="369" r:id="rId27"/>
    <p:sldId id="368" r:id="rId28"/>
    <p:sldId id="367" r:id="rId29"/>
    <p:sldId id="366" r:id="rId30"/>
    <p:sldId id="365" r:id="rId31"/>
    <p:sldId id="364" r:id="rId3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09" autoAdjust="0"/>
    <p:restoredTop sz="93294" autoAdjust="0"/>
  </p:normalViewPr>
  <p:slideViewPr>
    <p:cSldViewPr>
      <p:cViewPr>
        <p:scale>
          <a:sx n="110" d="100"/>
          <a:sy n="110" d="100"/>
        </p:scale>
        <p:origin x="114" y="-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1455E3-814D-4561-B70E-9C7C19FE63CB}" type="datetimeFigureOut">
              <a:rPr lang="zh-CN" altLang="en-US" smtClean="0"/>
              <a:t>2023/10/17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A90043-8451-43E6-BFCC-BFD10F9D28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82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90043-8451-43E6-BFCC-BFD10F9D28A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9992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90043-8451-43E6-BFCC-BFD10F9D28A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5968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4B8173-DF04-8457-781A-5368EA664F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060848"/>
            <a:ext cx="10800000" cy="2838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A5E165-1DAA-D8A2-F106-6D079C86C0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2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018834-CA0E-07D0-FB83-B05124AE1355}"/>
              </a:ext>
            </a:extLst>
          </p:cNvPr>
          <p:cNvSpPr/>
          <p:nvPr/>
        </p:nvSpPr>
        <p:spPr bwMode="auto">
          <a:xfrm>
            <a:off x="10672380" y="3107547"/>
            <a:ext cx="276190" cy="295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809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F819B6-57A1-D884-80DC-97B5D71842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1052736"/>
            <a:ext cx="9480456" cy="4241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4EA78B-C327-596B-A43F-69BA0F17E0CF}"/>
              </a:ext>
            </a:extLst>
          </p:cNvPr>
          <p:cNvSpPr/>
          <p:nvPr/>
        </p:nvSpPr>
        <p:spPr bwMode="auto">
          <a:xfrm>
            <a:off x="8923155" y="4229816"/>
            <a:ext cx="388604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1D65C07-57B6-488F-0B58-6899F9B957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77" t="4381" r="30220" b="6819"/>
          <a:stretch/>
        </p:blipFill>
        <p:spPr>
          <a:xfrm>
            <a:off x="9743808" y="1828406"/>
            <a:ext cx="2345563" cy="2401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98721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699BF8-544D-3397-C67A-E7537E3271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3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F9CF190-52E5-C617-6A24-8624774218E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48880"/>
            <a:ext cx="10800000" cy="133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C018E3-B8BE-4F23-19AC-70F480F2B541}"/>
              </a:ext>
            </a:extLst>
          </p:cNvPr>
          <p:cNvSpPr/>
          <p:nvPr/>
        </p:nvSpPr>
        <p:spPr bwMode="auto">
          <a:xfrm>
            <a:off x="2129523" y="2492365"/>
            <a:ext cx="247619" cy="2869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70FC85-9468-48A0-0A90-B8397EF6ACF1}"/>
              </a:ext>
            </a:extLst>
          </p:cNvPr>
          <p:cNvSpPr/>
          <p:nvPr/>
        </p:nvSpPr>
        <p:spPr bwMode="auto">
          <a:xfrm>
            <a:off x="9567619" y="3171531"/>
            <a:ext cx="752380" cy="401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143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A99E75-4950-4F93-8D3C-F7C28EFF41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7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CC855F-22A3-B4D4-4143-49D4A04A7906}"/>
              </a:ext>
            </a:extLst>
          </p:cNvPr>
          <p:cNvSpPr/>
          <p:nvPr/>
        </p:nvSpPr>
        <p:spPr bwMode="auto">
          <a:xfrm>
            <a:off x="9243809" y="1772816"/>
            <a:ext cx="2108775" cy="400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A4B32D-EA6A-567D-81C9-E251F2A9D238}"/>
              </a:ext>
            </a:extLst>
          </p:cNvPr>
          <p:cNvSpPr/>
          <p:nvPr/>
        </p:nvSpPr>
        <p:spPr bwMode="auto">
          <a:xfrm>
            <a:off x="1310476" y="2459118"/>
            <a:ext cx="1038095" cy="295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C91F89-F89A-4BFF-8E9F-53D0EBE8A1FC}"/>
              </a:ext>
            </a:extLst>
          </p:cNvPr>
          <p:cNvSpPr/>
          <p:nvPr/>
        </p:nvSpPr>
        <p:spPr bwMode="auto">
          <a:xfrm>
            <a:off x="3796190" y="3707917"/>
            <a:ext cx="3752380" cy="371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19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CB85C6-38AE-7F71-F66F-4B5B23A26A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58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374847-C7B3-4A54-8BAC-32D49C3ED178}"/>
              </a:ext>
            </a:extLst>
          </p:cNvPr>
          <p:cNvSpPr/>
          <p:nvPr/>
        </p:nvSpPr>
        <p:spPr bwMode="auto">
          <a:xfrm>
            <a:off x="3796190" y="1696862"/>
            <a:ext cx="590476" cy="333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64D7668-DDC1-8599-55DF-D353404DC3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892"/>
          <a:stretch/>
        </p:blipFill>
        <p:spPr>
          <a:xfrm>
            <a:off x="4943872" y="2564904"/>
            <a:ext cx="2495680" cy="2888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4537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5DDC72-2801-58F0-3177-C11F84C0D3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3690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C5A1BF-14BC-BF54-2193-9ECEF6656B91}"/>
              </a:ext>
            </a:extLst>
          </p:cNvPr>
          <p:cNvSpPr/>
          <p:nvPr/>
        </p:nvSpPr>
        <p:spPr bwMode="auto">
          <a:xfrm>
            <a:off x="8377142" y="3535460"/>
            <a:ext cx="1967330" cy="753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164D7668-DDC1-8599-55DF-D353404DC3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08" t="7782" r="7552" b="7451"/>
          <a:stretch/>
        </p:blipFill>
        <p:spPr>
          <a:xfrm>
            <a:off x="2567608" y="4365104"/>
            <a:ext cx="6408712" cy="2448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22635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064F9E-5888-7A67-5CA8-2CAE109B5F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9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D85FB2-E0E1-DFD5-E978-6DA1D6FE5507}"/>
              </a:ext>
            </a:extLst>
          </p:cNvPr>
          <p:cNvSpPr/>
          <p:nvPr/>
        </p:nvSpPr>
        <p:spPr bwMode="auto">
          <a:xfrm>
            <a:off x="1320000" y="2984236"/>
            <a:ext cx="7800336" cy="343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6AA211-1DF3-613B-5ED0-2F3899E679EE}"/>
              </a:ext>
            </a:extLst>
          </p:cNvPr>
          <p:cNvSpPr/>
          <p:nvPr/>
        </p:nvSpPr>
        <p:spPr bwMode="auto">
          <a:xfrm>
            <a:off x="1320000" y="3613656"/>
            <a:ext cx="2876190" cy="9059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5AF52AE-3535-0310-2E59-99A0FA9BD394}"/>
              </a:ext>
            </a:extLst>
          </p:cNvPr>
          <p:cNvSpPr/>
          <p:nvPr/>
        </p:nvSpPr>
        <p:spPr bwMode="auto">
          <a:xfrm>
            <a:off x="4196190" y="3613656"/>
            <a:ext cx="2314285" cy="9059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1C33EC5-A77B-803B-AECC-E3D3DABA7DD4}"/>
              </a:ext>
            </a:extLst>
          </p:cNvPr>
          <p:cNvSpPr/>
          <p:nvPr/>
        </p:nvSpPr>
        <p:spPr bwMode="auto">
          <a:xfrm>
            <a:off x="1367619" y="4758056"/>
            <a:ext cx="4666666" cy="352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7BA8506-33F5-3856-1DAD-7D8D5F57BE3F}"/>
              </a:ext>
            </a:extLst>
          </p:cNvPr>
          <p:cNvSpPr/>
          <p:nvPr/>
        </p:nvSpPr>
        <p:spPr bwMode="auto">
          <a:xfrm>
            <a:off x="1329523" y="5349329"/>
            <a:ext cx="3830373" cy="352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BA7D980-817F-CCD6-B528-F1E59B7A820D}"/>
              </a:ext>
            </a:extLst>
          </p:cNvPr>
          <p:cNvSpPr/>
          <p:nvPr/>
        </p:nvSpPr>
        <p:spPr bwMode="auto">
          <a:xfrm>
            <a:off x="5159896" y="5358866"/>
            <a:ext cx="2779150" cy="314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917765F-41E5-6A72-C5D3-466A4F10E9AD}"/>
              </a:ext>
            </a:extLst>
          </p:cNvPr>
          <p:cNvSpPr/>
          <p:nvPr/>
        </p:nvSpPr>
        <p:spPr bwMode="auto">
          <a:xfrm>
            <a:off x="1367619" y="5940602"/>
            <a:ext cx="7104761" cy="343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537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DAB140-E8C0-15D7-7BB4-88E17D43E5F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09791"/>
            <a:ext cx="9120416" cy="4482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43C0BC-175F-C327-D9A2-8D89AB10D4EC}"/>
              </a:ext>
            </a:extLst>
          </p:cNvPr>
          <p:cNvSpPr/>
          <p:nvPr/>
        </p:nvSpPr>
        <p:spPr bwMode="auto">
          <a:xfrm>
            <a:off x="1196201" y="2458565"/>
            <a:ext cx="1952380" cy="421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01B890-34D6-B9C4-B8CB-678880A2B531}"/>
              </a:ext>
            </a:extLst>
          </p:cNvPr>
          <p:cNvSpPr/>
          <p:nvPr/>
        </p:nvSpPr>
        <p:spPr bwMode="auto">
          <a:xfrm>
            <a:off x="1266993" y="2955655"/>
            <a:ext cx="3600000" cy="383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1AAE77-17BF-180C-ADF2-43BABFFAD933}"/>
              </a:ext>
            </a:extLst>
          </p:cNvPr>
          <p:cNvSpPr/>
          <p:nvPr/>
        </p:nvSpPr>
        <p:spPr bwMode="auto">
          <a:xfrm>
            <a:off x="1266993" y="3472446"/>
            <a:ext cx="4696827" cy="764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A2207ED-F97F-EAC4-F42D-B0589952A5FC}"/>
              </a:ext>
            </a:extLst>
          </p:cNvPr>
          <p:cNvSpPr/>
          <p:nvPr/>
        </p:nvSpPr>
        <p:spPr bwMode="auto">
          <a:xfrm>
            <a:off x="1254395" y="4357416"/>
            <a:ext cx="3352380" cy="343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7AD199E-A72B-B6F5-E46C-3CB508BDD539}"/>
              </a:ext>
            </a:extLst>
          </p:cNvPr>
          <p:cNvSpPr/>
          <p:nvPr/>
        </p:nvSpPr>
        <p:spPr bwMode="auto">
          <a:xfrm>
            <a:off x="1266993" y="4941168"/>
            <a:ext cx="2308727" cy="350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FB6B6FF-54FF-A2B8-36DD-F5213969B1DE}"/>
              </a:ext>
            </a:extLst>
          </p:cNvPr>
          <p:cNvSpPr/>
          <p:nvPr/>
        </p:nvSpPr>
        <p:spPr bwMode="auto">
          <a:xfrm>
            <a:off x="3615406" y="4897642"/>
            <a:ext cx="2192562" cy="343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img_16777215">
            <a:extLst>
              <a:ext uri="{FF2B5EF4-FFF2-40B4-BE49-F238E27FC236}">
                <a16:creationId xmlns:a16="http://schemas.microsoft.com/office/drawing/2014/main" id="{EA540FD5-805A-03AE-BB57-C26B228C3EB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327" b="32829"/>
          <a:stretch/>
        </p:blipFill>
        <p:spPr>
          <a:xfrm>
            <a:off x="1254395" y="5341090"/>
            <a:ext cx="4986381" cy="1400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FB6B6FF-54FF-A2B8-36DD-F5213969B1DE}"/>
              </a:ext>
            </a:extLst>
          </p:cNvPr>
          <p:cNvSpPr/>
          <p:nvPr/>
        </p:nvSpPr>
        <p:spPr bwMode="auto">
          <a:xfrm>
            <a:off x="1266992" y="5412076"/>
            <a:ext cx="4756999" cy="343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AFB6B6FF-54FF-A2B8-36DD-F5213969B1DE}"/>
              </a:ext>
            </a:extLst>
          </p:cNvPr>
          <p:cNvSpPr/>
          <p:nvPr/>
        </p:nvSpPr>
        <p:spPr bwMode="auto">
          <a:xfrm>
            <a:off x="1271030" y="5869714"/>
            <a:ext cx="2520714" cy="343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AFB6B6FF-54FF-A2B8-36DD-F5213969B1DE}"/>
              </a:ext>
            </a:extLst>
          </p:cNvPr>
          <p:cNvSpPr/>
          <p:nvPr/>
        </p:nvSpPr>
        <p:spPr bwMode="auto">
          <a:xfrm>
            <a:off x="3791744" y="5869714"/>
            <a:ext cx="1800200" cy="343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AFB6B6FF-54FF-A2B8-36DD-F5213969B1DE}"/>
              </a:ext>
            </a:extLst>
          </p:cNvPr>
          <p:cNvSpPr/>
          <p:nvPr/>
        </p:nvSpPr>
        <p:spPr bwMode="auto">
          <a:xfrm>
            <a:off x="1196200" y="6398339"/>
            <a:ext cx="3171607" cy="343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48125" y="2458565"/>
            <a:ext cx="1720284" cy="1778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02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9911F7-2FBE-7B00-815F-D8E6A93DED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9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B19C15-623A-5B59-39E9-941C6C65F509}"/>
              </a:ext>
            </a:extLst>
          </p:cNvPr>
          <p:cNvSpPr/>
          <p:nvPr/>
        </p:nvSpPr>
        <p:spPr bwMode="auto">
          <a:xfrm>
            <a:off x="1320000" y="2316657"/>
            <a:ext cx="3733333" cy="343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605B66-275A-9C53-5DE0-359B8A4D1F11}"/>
              </a:ext>
            </a:extLst>
          </p:cNvPr>
          <p:cNvSpPr/>
          <p:nvPr/>
        </p:nvSpPr>
        <p:spPr bwMode="auto">
          <a:xfrm>
            <a:off x="1367619" y="2907926"/>
            <a:ext cx="2904761" cy="343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D5F4E2-61B2-572A-911A-EBF2F3F7574B}"/>
              </a:ext>
            </a:extLst>
          </p:cNvPr>
          <p:cNvSpPr/>
          <p:nvPr/>
        </p:nvSpPr>
        <p:spPr bwMode="auto">
          <a:xfrm>
            <a:off x="1367619" y="3499194"/>
            <a:ext cx="3216213" cy="343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63F610-A217-5CE3-5DBD-01230EB4EE6B}"/>
              </a:ext>
            </a:extLst>
          </p:cNvPr>
          <p:cNvSpPr/>
          <p:nvPr/>
        </p:nvSpPr>
        <p:spPr bwMode="auto">
          <a:xfrm>
            <a:off x="4583832" y="3499194"/>
            <a:ext cx="2333333" cy="324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53642B4-8691-4072-A903-EEDAB907912C}"/>
              </a:ext>
            </a:extLst>
          </p:cNvPr>
          <p:cNvSpPr/>
          <p:nvPr/>
        </p:nvSpPr>
        <p:spPr bwMode="auto">
          <a:xfrm>
            <a:off x="1320000" y="4099998"/>
            <a:ext cx="5352380" cy="333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28BEDBD-C651-CB94-D346-AC320FBA895F}"/>
              </a:ext>
            </a:extLst>
          </p:cNvPr>
          <p:cNvSpPr/>
          <p:nvPr/>
        </p:nvSpPr>
        <p:spPr bwMode="auto">
          <a:xfrm>
            <a:off x="1367619" y="4748486"/>
            <a:ext cx="5333333" cy="352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303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262F3E-490E-D344-718F-F71A89C001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272544" cy="5993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104AC1D-831F-A80E-F6AB-465606D2C257}"/>
              </a:ext>
            </a:extLst>
          </p:cNvPr>
          <p:cNvSpPr/>
          <p:nvPr/>
        </p:nvSpPr>
        <p:spPr bwMode="auto">
          <a:xfrm>
            <a:off x="1271464" y="5733256"/>
            <a:ext cx="6264695" cy="388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7806D2B-EC28-9E27-619B-0027714ABFE6}"/>
              </a:ext>
            </a:extLst>
          </p:cNvPr>
          <p:cNvSpPr/>
          <p:nvPr/>
        </p:nvSpPr>
        <p:spPr bwMode="auto">
          <a:xfrm>
            <a:off x="1271464" y="6350436"/>
            <a:ext cx="4392488" cy="341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4188" y="2860421"/>
            <a:ext cx="2779844" cy="236877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/>
          <a:srcRect t="-1" b="1615"/>
          <a:stretch/>
        </p:blipFill>
        <p:spPr>
          <a:xfrm>
            <a:off x="6456040" y="2636912"/>
            <a:ext cx="2160240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637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26174B-5BC9-D072-CCC6-34A5CF703E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29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CE40D87-FFD8-026D-557E-7D08A140405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6832"/>
            <a:ext cx="10800000" cy="2838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C861F4-EADB-85A1-ADFF-7DC735411035}"/>
              </a:ext>
            </a:extLst>
          </p:cNvPr>
          <p:cNvSpPr/>
          <p:nvPr/>
        </p:nvSpPr>
        <p:spPr bwMode="auto">
          <a:xfrm>
            <a:off x="10662857" y="2031148"/>
            <a:ext cx="276190" cy="295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123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BCA7B9-5CDB-4D78-5BD7-8458D6E32B4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10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77FDB8-7826-938C-B99B-6615996B3098}"/>
              </a:ext>
            </a:extLst>
          </p:cNvPr>
          <p:cNvSpPr/>
          <p:nvPr/>
        </p:nvSpPr>
        <p:spPr bwMode="auto">
          <a:xfrm>
            <a:off x="5482224" y="1679682"/>
            <a:ext cx="554996" cy="313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E0957E-4357-67B4-F78B-E3C358059451}"/>
              </a:ext>
            </a:extLst>
          </p:cNvPr>
          <p:cNvSpPr/>
          <p:nvPr/>
        </p:nvSpPr>
        <p:spPr bwMode="auto">
          <a:xfrm>
            <a:off x="1292899" y="2889013"/>
            <a:ext cx="6230277" cy="322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CD41B36-1441-9E01-E767-13A825C66E43}"/>
              </a:ext>
            </a:extLst>
          </p:cNvPr>
          <p:cNvSpPr/>
          <p:nvPr/>
        </p:nvSpPr>
        <p:spPr bwMode="auto">
          <a:xfrm>
            <a:off x="1346608" y="3462325"/>
            <a:ext cx="4893408" cy="313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4B995F4-9674-45D6-21B5-A88BD7C3EC87}"/>
              </a:ext>
            </a:extLst>
          </p:cNvPr>
          <p:cNvSpPr/>
          <p:nvPr/>
        </p:nvSpPr>
        <p:spPr bwMode="auto">
          <a:xfrm>
            <a:off x="1346608" y="4026681"/>
            <a:ext cx="2219984" cy="313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8BE66B2-889F-2DA7-C387-42639438B6F6}"/>
              </a:ext>
            </a:extLst>
          </p:cNvPr>
          <p:cNvSpPr/>
          <p:nvPr/>
        </p:nvSpPr>
        <p:spPr bwMode="auto">
          <a:xfrm>
            <a:off x="1346608" y="4591035"/>
            <a:ext cx="3597264" cy="313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714F65D-F9DB-335F-8377-E612484F3607}"/>
              </a:ext>
            </a:extLst>
          </p:cNvPr>
          <p:cNvSpPr/>
          <p:nvPr/>
        </p:nvSpPr>
        <p:spPr bwMode="auto">
          <a:xfrm>
            <a:off x="1346608" y="5164348"/>
            <a:ext cx="2202081" cy="286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1FF8B4E-9418-213C-988E-ACEDE0389370}"/>
              </a:ext>
            </a:extLst>
          </p:cNvPr>
          <p:cNvSpPr/>
          <p:nvPr/>
        </p:nvSpPr>
        <p:spPr bwMode="auto">
          <a:xfrm>
            <a:off x="1346608" y="5791409"/>
            <a:ext cx="3597264" cy="340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F7977E8-AB6B-0B9F-9183-A6B168F278B7}"/>
              </a:ext>
            </a:extLst>
          </p:cNvPr>
          <p:cNvSpPr/>
          <p:nvPr/>
        </p:nvSpPr>
        <p:spPr bwMode="auto">
          <a:xfrm>
            <a:off x="1346608" y="6382637"/>
            <a:ext cx="6149714" cy="322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8BE66B2-889F-2DA7-C387-42639438B6F6}"/>
              </a:ext>
            </a:extLst>
          </p:cNvPr>
          <p:cNvSpPr/>
          <p:nvPr/>
        </p:nvSpPr>
        <p:spPr bwMode="auto">
          <a:xfrm>
            <a:off x="4943872" y="4591035"/>
            <a:ext cx="2552450" cy="313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1FF8B4E-9418-213C-988E-ACEDE0389370}"/>
              </a:ext>
            </a:extLst>
          </p:cNvPr>
          <p:cNvSpPr/>
          <p:nvPr/>
        </p:nvSpPr>
        <p:spPr bwMode="auto">
          <a:xfrm>
            <a:off x="4943872" y="5791409"/>
            <a:ext cx="2088232" cy="340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1FF8B4E-9418-213C-988E-ACEDE0389370}"/>
              </a:ext>
            </a:extLst>
          </p:cNvPr>
          <p:cNvSpPr/>
          <p:nvPr/>
        </p:nvSpPr>
        <p:spPr bwMode="auto">
          <a:xfrm>
            <a:off x="7032104" y="5791409"/>
            <a:ext cx="1944216" cy="340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8288" y="1662723"/>
            <a:ext cx="2111156" cy="199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086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67D201-24E5-7BBA-5031-D2522CAB15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2456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88228E8-0FA7-41BD-0BCE-B05B6BF3935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449" y="3293712"/>
            <a:ext cx="10800000" cy="133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2024" y="3861048"/>
            <a:ext cx="2304256" cy="2875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750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4D8AB0-2A8F-1252-9D54-39FAFF1CFF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01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88F8A8-9100-E1FD-177D-5B3A5D7FBEBF}"/>
              </a:ext>
            </a:extLst>
          </p:cNvPr>
          <p:cNvSpPr/>
          <p:nvPr/>
        </p:nvSpPr>
        <p:spPr bwMode="auto">
          <a:xfrm>
            <a:off x="684796" y="1042458"/>
            <a:ext cx="2649064" cy="317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1F65FF-D3B4-E493-2258-457B65027340}"/>
              </a:ext>
            </a:extLst>
          </p:cNvPr>
          <p:cNvSpPr/>
          <p:nvPr/>
        </p:nvSpPr>
        <p:spPr bwMode="auto">
          <a:xfrm>
            <a:off x="684797" y="1588513"/>
            <a:ext cx="2024202" cy="317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C6F1B1-BFE0-AE72-CF42-EC717E133E88}"/>
              </a:ext>
            </a:extLst>
          </p:cNvPr>
          <p:cNvSpPr/>
          <p:nvPr/>
        </p:nvSpPr>
        <p:spPr bwMode="auto">
          <a:xfrm>
            <a:off x="2708998" y="1583739"/>
            <a:ext cx="1658810" cy="317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80EE44D-C08D-20CC-B87C-A085C31783E4}"/>
              </a:ext>
            </a:extLst>
          </p:cNvPr>
          <p:cNvSpPr/>
          <p:nvPr/>
        </p:nvSpPr>
        <p:spPr bwMode="auto">
          <a:xfrm>
            <a:off x="4369118" y="1588513"/>
            <a:ext cx="2230937" cy="312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BAF7A1C-2ED1-E1C0-5EFB-B54E050F19AD}"/>
              </a:ext>
            </a:extLst>
          </p:cNvPr>
          <p:cNvSpPr/>
          <p:nvPr/>
        </p:nvSpPr>
        <p:spPr bwMode="auto">
          <a:xfrm>
            <a:off x="684796" y="3253100"/>
            <a:ext cx="4884488" cy="1391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0805D6D-1261-64DD-92F8-AB52B999A69D}"/>
              </a:ext>
            </a:extLst>
          </p:cNvPr>
          <p:cNvSpPr/>
          <p:nvPr/>
        </p:nvSpPr>
        <p:spPr bwMode="auto">
          <a:xfrm>
            <a:off x="684797" y="4917688"/>
            <a:ext cx="2890923" cy="308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ACF9DFF-9EC1-351B-36BE-6043F7E64F30}"/>
              </a:ext>
            </a:extLst>
          </p:cNvPr>
          <p:cNvSpPr/>
          <p:nvPr/>
        </p:nvSpPr>
        <p:spPr bwMode="auto">
          <a:xfrm>
            <a:off x="3575721" y="4913284"/>
            <a:ext cx="3600400" cy="317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575A6AB-84BE-DD9C-ED9E-E311CF53B349}"/>
              </a:ext>
            </a:extLst>
          </p:cNvPr>
          <p:cNvSpPr/>
          <p:nvPr/>
        </p:nvSpPr>
        <p:spPr bwMode="auto">
          <a:xfrm>
            <a:off x="796696" y="5477622"/>
            <a:ext cx="1626896" cy="343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B2E1612-1EA5-0E6B-3E2D-809FD592319D}"/>
              </a:ext>
            </a:extLst>
          </p:cNvPr>
          <p:cNvSpPr/>
          <p:nvPr/>
        </p:nvSpPr>
        <p:spPr bwMode="auto">
          <a:xfrm>
            <a:off x="2440416" y="5477622"/>
            <a:ext cx="2575464" cy="343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286E2CB-3937-4BBD-4C0A-37F39EFDBAB6}"/>
              </a:ext>
            </a:extLst>
          </p:cNvPr>
          <p:cNvSpPr/>
          <p:nvPr/>
        </p:nvSpPr>
        <p:spPr bwMode="auto">
          <a:xfrm>
            <a:off x="720000" y="6068382"/>
            <a:ext cx="2561055" cy="637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7" y="1000830"/>
            <a:ext cx="2464993" cy="3076242"/>
          </a:xfrm>
          <a:prstGeom prst="rect">
            <a:avLst/>
          </a:prstGeom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C1F65FF-D3B4-E493-2258-457B65027340}"/>
              </a:ext>
            </a:extLst>
          </p:cNvPr>
          <p:cNvSpPr/>
          <p:nvPr/>
        </p:nvSpPr>
        <p:spPr bwMode="auto">
          <a:xfrm>
            <a:off x="720000" y="2134568"/>
            <a:ext cx="1703592" cy="317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C1F65FF-D3B4-E493-2258-457B65027340}"/>
              </a:ext>
            </a:extLst>
          </p:cNvPr>
          <p:cNvSpPr/>
          <p:nvPr/>
        </p:nvSpPr>
        <p:spPr bwMode="auto">
          <a:xfrm>
            <a:off x="2423592" y="2129099"/>
            <a:ext cx="1728192" cy="317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C1F65FF-D3B4-E493-2258-457B65027340}"/>
              </a:ext>
            </a:extLst>
          </p:cNvPr>
          <p:cNvSpPr/>
          <p:nvPr/>
        </p:nvSpPr>
        <p:spPr bwMode="auto">
          <a:xfrm>
            <a:off x="4151783" y="2134568"/>
            <a:ext cx="2952329" cy="317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C1F65FF-D3B4-E493-2258-457B65027340}"/>
              </a:ext>
            </a:extLst>
          </p:cNvPr>
          <p:cNvSpPr/>
          <p:nvPr/>
        </p:nvSpPr>
        <p:spPr bwMode="auto">
          <a:xfrm>
            <a:off x="796696" y="2688365"/>
            <a:ext cx="1703592" cy="317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002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1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CC7558-6DA7-0B5F-A46C-CDB5DA7548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1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09514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684CD7-7BD5-3FE7-C3FA-BEE16A1032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0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93593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0CF5C6-42EA-9FE5-9938-9E4D5B5468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0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A17B80-42F4-F980-6EE9-3C0BDCD23AE9}"/>
              </a:ext>
            </a:extLst>
          </p:cNvPr>
          <p:cNvSpPr/>
          <p:nvPr/>
        </p:nvSpPr>
        <p:spPr bwMode="auto">
          <a:xfrm>
            <a:off x="681904" y="1191334"/>
            <a:ext cx="3253856" cy="343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736BA2-8FFE-10CF-EC07-17AC8499391D}"/>
              </a:ext>
            </a:extLst>
          </p:cNvPr>
          <p:cNvSpPr/>
          <p:nvPr/>
        </p:nvSpPr>
        <p:spPr bwMode="auto">
          <a:xfrm>
            <a:off x="681904" y="1811193"/>
            <a:ext cx="10095238" cy="352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E9CE054-7DE2-2EF0-39F6-91AA9E37D0E2}"/>
              </a:ext>
            </a:extLst>
          </p:cNvPr>
          <p:cNvSpPr/>
          <p:nvPr/>
        </p:nvSpPr>
        <p:spPr bwMode="auto">
          <a:xfrm>
            <a:off x="681904" y="2440588"/>
            <a:ext cx="3973936" cy="333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81EA596-CA42-A953-9219-A9948AEB185D}"/>
              </a:ext>
            </a:extLst>
          </p:cNvPr>
          <p:cNvSpPr/>
          <p:nvPr/>
        </p:nvSpPr>
        <p:spPr bwMode="auto">
          <a:xfrm>
            <a:off x="4655840" y="2440588"/>
            <a:ext cx="6168920" cy="343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116BFBC-308D-D422-4F00-4D56701EA16E}"/>
              </a:ext>
            </a:extLst>
          </p:cNvPr>
          <p:cNvSpPr/>
          <p:nvPr/>
        </p:nvSpPr>
        <p:spPr bwMode="auto">
          <a:xfrm>
            <a:off x="720000" y="3060447"/>
            <a:ext cx="4466666" cy="343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ABB5FF1-7E8D-7F90-FCD5-0AE81849E307}"/>
              </a:ext>
            </a:extLst>
          </p:cNvPr>
          <p:cNvSpPr/>
          <p:nvPr/>
        </p:nvSpPr>
        <p:spPr bwMode="auto">
          <a:xfrm>
            <a:off x="681904" y="3680306"/>
            <a:ext cx="9923809" cy="343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064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D1F656-4536-7C9C-4B0C-D8F56AE544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5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4295776"/>
            <a:ext cx="3024336" cy="2298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944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CC6314-20FD-BF76-9148-BABC60A89F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0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3C282F-8278-1320-9B2F-A58798DE015B}"/>
              </a:ext>
            </a:extLst>
          </p:cNvPr>
          <p:cNvSpPr/>
          <p:nvPr/>
        </p:nvSpPr>
        <p:spPr bwMode="auto">
          <a:xfrm>
            <a:off x="681904" y="1095889"/>
            <a:ext cx="3552380" cy="333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8EC63E-7BDB-0564-778E-388E73FE4F92}"/>
              </a:ext>
            </a:extLst>
          </p:cNvPr>
          <p:cNvSpPr/>
          <p:nvPr/>
        </p:nvSpPr>
        <p:spPr bwMode="auto">
          <a:xfrm>
            <a:off x="681904" y="1686746"/>
            <a:ext cx="5228571" cy="343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D0F116D-EFB6-7688-958B-3B71BFA6A45C}"/>
              </a:ext>
            </a:extLst>
          </p:cNvPr>
          <p:cNvSpPr/>
          <p:nvPr/>
        </p:nvSpPr>
        <p:spPr bwMode="auto">
          <a:xfrm>
            <a:off x="681904" y="2277602"/>
            <a:ext cx="1885704" cy="343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3FEBE48-AE44-1A5E-DE59-0C879CC17D1C}"/>
              </a:ext>
            </a:extLst>
          </p:cNvPr>
          <p:cNvSpPr/>
          <p:nvPr/>
        </p:nvSpPr>
        <p:spPr bwMode="auto">
          <a:xfrm>
            <a:off x="681904" y="2906579"/>
            <a:ext cx="3361904" cy="304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6FFF005-501B-6977-59E4-AF9069949209}"/>
              </a:ext>
            </a:extLst>
          </p:cNvPr>
          <p:cNvSpPr/>
          <p:nvPr/>
        </p:nvSpPr>
        <p:spPr bwMode="auto">
          <a:xfrm>
            <a:off x="681904" y="3468846"/>
            <a:ext cx="5257142" cy="333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4C8D97F-3DE9-3C96-DBF1-2A63E139B54F}"/>
              </a:ext>
            </a:extLst>
          </p:cNvPr>
          <p:cNvSpPr/>
          <p:nvPr/>
        </p:nvSpPr>
        <p:spPr bwMode="auto">
          <a:xfrm>
            <a:off x="720000" y="4059702"/>
            <a:ext cx="3399999" cy="333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EB07E7E-6425-E5A0-5E1F-6BE6E3416A67}"/>
              </a:ext>
            </a:extLst>
          </p:cNvPr>
          <p:cNvSpPr/>
          <p:nvPr/>
        </p:nvSpPr>
        <p:spPr bwMode="auto">
          <a:xfrm>
            <a:off x="681904" y="4650558"/>
            <a:ext cx="6350200" cy="343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3CA5129-458F-A101-F923-925A51B03AB8}"/>
              </a:ext>
            </a:extLst>
          </p:cNvPr>
          <p:cNvSpPr/>
          <p:nvPr/>
        </p:nvSpPr>
        <p:spPr bwMode="auto">
          <a:xfrm>
            <a:off x="7032104" y="4649055"/>
            <a:ext cx="2520280" cy="344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29505605-CAAC-76EF-4CB2-AF27C6F9A59E}"/>
              </a:ext>
            </a:extLst>
          </p:cNvPr>
          <p:cNvSpPr/>
          <p:nvPr/>
        </p:nvSpPr>
        <p:spPr bwMode="auto">
          <a:xfrm>
            <a:off x="726113" y="5231886"/>
            <a:ext cx="1841496" cy="352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7B35410A-14D7-2AD5-07B3-F9FCC8535752}"/>
              </a:ext>
            </a:extLst>
          </p:cNvPr>
          <p:cNvSpPr/>
          <p:nvPr/>
        </p:nvSpPr>
        <p:spPr bwMode="auto">
          <a:xfrm>
            <a:off x="2567608" y="5227124"/>
            <a:ext cx="3528392" cy="357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BD0F116D-EFB6-7688-958B-3B71BFA6A45C}"/>
              </a:ext>
            </a:extLst>
          </p:cNvPr>
          <p:cNvSpPr/>
          <p:nvPr/>
        </p:nvSpPr>
        <p:spPr bwMode="auto">
          <a:xfrm>
            <a:off x="2570490" y="2274539"/>
            <a:ext cx="2445390" cy="343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7B35410A-14D7-2AD5-07B3-F9FCC8535752}"/>
              </a:ext>
            </a:extLst>
          </p:cNvPr>
          <p:cNvSpPr/>
          <p:nvPr/>
        </p:nvSpPr>
        <p:spPr bwMode="auto">
          <a:xfrm>
            <a:off x="6096000" y="5227123"/>
            <a:ext cx="2952328" cy="357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1082769"/>
            <a:ext cx="2996592" cy="2277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351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7830A2-CD2E-8017-4BE3-737D437009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5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34B5D6-6E34-2BBB-78BB-9168F86CC011}"/>
              </a:ext>
            </a:extLst>
          </p:cNvPr>
          <p:cNvSpPr/>
          <p:nvPr/>
        </p:nvSpPr>
        <p:spPr bwMode="auto">
          <a:xfrm>
            <a:off x="681904" y="1038786"/>
            <a:ext cx="4405984" cy="372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93BF15-C419-1044-B5E9-9D2B5304DDE5}"/>
              </a:ext>
            </a:extLst>
          </p:cNvPr>
          <p:cNvSpPr/>
          <p:nvPr/>
        </p:nvSpPr>
        <p:spPr bwMode="auto">
          <a:xfrm>
            <a:off x="5087889" y="1038786"/>
            <a:ext cx="1224136" cy="372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ADF750-8CBC-06C3-6DF8-74E188D4C090}"/>
              </a:ext>
            </a:extLst>
          </p:cNvPr>
          <p:cNvSpPr/>
          <p:nvPr/>
        </p:nvSpPr>
        <p:spPr bwMode="auto">
          <a:xfrm>
            <a:off x="6312025" y="1042071"/>
            <a:ext cx="1741307" cy="368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695077-D311-344B-A881-1265D6571A40}"/>
              </a:ext>
            </a:extLst>
          </p:cNvPr>
          <p:cNvSpPr/>
          <p:nvPr/>
        </p:nvSpPr>
        <p:spPr bwMode="auto">
          <a:xfrm>
            <a:off x="720000" y="1625555"/>
            <a:ext cx="5376000" cy="362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7F972AB-0E55-BF0C-1DF5-A1B2875A887F}"/>
              </a:ext>
            </a:extLst>
          </p:cNvPr>
          <p:cNvSpPr/>
          <p:nvPr/>
        </p:nvSpPr>
        <p:spPr bwMode="auto">
          <a:xfrm>
            <a:off x="720000" y="2317274"/>
            <a:ext cx="4223872" cy="353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908D8FB-7F6A-9556-8D71-CC9993D1FE76}"/>
              </a:ext>
            </a:extLst>
          </p:cNvPr>
          <p:cNvSpPr/>
          <p:nvPr/>
        </p:nvSpPr>
        <p:spPr bwMode="auto">
          <a:xfrm>
            <a:off x="752114" y="2913584"/>
            <a:ext cx="2751597" cy="424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F203DFD-A65C-E21D-6D26-5DDF482E5AAA}"/>
              </a:ext>
            </a:extLst>
          </p:cNvPr>
          <p:cNvSpPr/>
          <p:nvPr/>
        </p:nvSpPr>
        <p:spPr bwMode="auto">
          <a:xfrm>
            <a:off x="714293" y="3533746"/>
            <a:ext cx="2213355" cy="367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E29633C-4954-4669-A873-80957FA42ECE}"/>
              </a:ext>
            </a:extLst>
          </p:cNvPr>
          <p:cNvSpPr/>
          <p:nvPr/>
        </p:nvSpPr>
        <p:spPr bwMode="auto">
          <a:xfrm>
            <a:off x="793841" y="4123764"/>
            <a:ext cx="2038095" cy="385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1789360"/>
            <a:ext cx="2996592" cy="2277072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E29633C-4954-4669-A873-80957FA42ECE}"/>
              </a:ext>
            </a:extLst>
          </p:cNvPr>
          <p:cNvSpPr/>
          <p:nvPr/>
        </p:nvSpPr>
        <p:spPr bwMode="auto">
          <a:xfrm>
            <a:off x="793840" y="4681572"/>
            <a:ext cx="2038095" cy="385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615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1" grpId="0" animBg="1"/>
      <p:bldP spid="12" grpId="0" animBg="1"/>
      <p:bldP spid="13" grpId="0" animBg="1"/>
      <p:bldP spid="1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EBAB6C-D073-A417-5EAF-B1ABED1332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056520" cy="4608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C5EB266-7A4F-E242-F919-E1CD576ECB0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13" t="1773" r="6217" b="42892"/>
          <a:stretch/>
        </p:blipFill>
        <p:spPr>
          <a:xfrm>
            <a:off x="8616280" y="4653136"/>
            <a:ext cx="3024336" cy="2160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9275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24E598-58C0-313F-9582-559D4F0EAE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61AD33-0287-CA11-3ED7-ECF369C071F0}"/>
              </a:ext>
            </a:extLst>
          </p:cNvPr>
          <p:cNvSpPr/>
          <p:nvPr/>
        </p:nvSpPr>
        <p:spPr bwMode="auto">
          <a:xfrm>
            <a:off x="10662857" y="1734352"/>
            <a:ext cx="304761" cy="295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769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5EB266-7A4F-E242-F919-E1CD576ECB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4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8C25D3-B75C-65DF-767A-FA150C31984F}"/>
              </a:ext>
            </a:extLst>
          </p:cNvPr>
          <p:cNvSpPr/>
          <p:nvPr/>
        </p:nvSpPr>
        <p:spPr bwMode="auto">
          <a:xfrm>
            <a:off x="681904" y="1105395"/>
            <a:ext cx="6278192" cy="381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95A6D9-0FF9-7F56-2B84-CA8B926D4C29}"/>
              </a:ext>
            </a:extLst>
          </p:cNvPr>
          <p:cNvSpPr/>
          <p:nvPr/>
        </p:nvSpPr>
        <p:spPr bwMode="auto">
          <a:xfrm>
            <a:off x="681905" y="1686620"/>
            <a:ext cx="3253856" cy="343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D86E1FE-15DB-3007-9397-5888FDC3FF7F}"/>
              </a:ext>
            </a:extLst>
          </p:cNvPr>
          <p:cNvSpPr/>
          <p:nvPr/>
        </p:nvSpPr>
        <p:spPr bwMode="auto">
          <a:xfrm>
            <a:off x="3969039" y="1687346"/>
            <a:ext cx="1150959" cy="304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E16EF99-AC73-6F40-46DF-113CC56C9B98}"/>
              </a:ext>
            </a:extLst>
          </p:cNvPr>
          <p:cNvSpPr/>
          <p:nvPr/>
        </p:nvSpPr>
        <p:spPr bwMode="auto">
          <a:xfrm>
            <a:off x="720000" y="2315485"/>
            <a:ext cx="1487568" cy="714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3DDC2BC-30EA-2B16-4197-BDA38B43EC3F}"/>
              </a:ext>
            </a:extLst>
          </p:cNvPr>
          <p:cNvSpPr/>
          <p:nvPr/>
        </p:nvSpPr>
        <p:spPr bwMode="auto">
          <a:xfrm>
            <a:off x="681904" y="3277841"/>
            <a:ext cx="5198072" cy="352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ED62CBE-3B2E-792D-28F1-F8A1B408BB32}"/>
              </a:ext>
            </a:extLst>
          </p:cNvPr>
          <p:cNvSpPr/>
          <p:nvPr/>
        </p:nvSpPr>
        <p:spPr bwMode="auto">
          <a:xfrm>
            <a:off x="681903" y="3868594"/>
            <a:ext cx="2749799" cy="352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5761D86-40F2-C851-727C-177815E33153}"/>
              </a:ext>
            </a:extLst>
          </p:cNvPr>
          <p:cNvSpPr/>
          <p:nvPr/>
        </p:nvSpPr>
        <p:spPr bwMode="auto">
          <a:xfrm>
            <a:off x="3431703" y="3868594"/>
            <a:ext cx="2802581" cy="352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BA238BC-D23E-B1D2-3EA8-B66BCEEC9BDA}"/>
              </a:ext>
            </a:extLst>
          </p:cNvPr>
          <p:cNvSpPr/>
          <p:nvPr/>
        </p:nvSpPr>
        <p:spPr bwMode="auto">
          <a:xfrm>
            <a:off x="681904" y="4459347"/>
            <a:ext cx="5885714" cy="343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22DE6E8-EC35-CA9C-8CA7-D290AE0CCEC3}"/>
              </a:ext>
            </a:extLst>
          </p:cNvPr>
          <p:cNvSpPr/>
          <p:nvPr/>
        </p:nvSpPr>
        <p:spPr bwMode="auto">
          <a:xfrm>
            <a:off x="681905" y="5050100"/>
            <a:ext cx="2965824" cy="343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22DE6E8-EC35-CA9C-8CA7-D290AE0CCEC3}"/>
              </a:ext>
            </a:extLst>
          </p:cNvPr>
          <p:cNvSpPr/>
          <p:nvPr/>
        </p:nvSpPr>
        <p:spPr bwMode="auto">
          <a:xfrm>
            <a:off x="3431702" y="5050100"/>
            <a:ext cx="1800202" cy="343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903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1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052089-911B-6CB7-AA0C-33A85B1041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1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633305-C4E8-CBA4-9103-5CEF98CA3A6A}"/>
              </a:ext>
            </a:extLst>
          </p:cNvPr>
          <p:cNvSpPr/>
          <p:nvPr/>
        </p:nvSpPr>
        <p:spPr bwMode="auto">
          <a:xfrm>
            <a:off x="681904" y="1095944"/>
            <a:ext cx="2419048" cy="333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8D7C4C-E07F-45F9-45D5-A0C8AB406548}"/>
              </a:ext>
            </a:extLst>
          </p:cNvPr>
          <p:cNvSpPr/>
          <p:nvPr/>
        </p:nvSpPr>
        <p:spPr bwMode="auto">
          <a:xfrm>
            <a:off x="3100952" y="1095944"/>
            <a:ext cx="2418984" cy="343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539458-AD3E-F538-4E19-6223AD075759}"/>
              </a:ext>
            </a:extLst>
          </p:cNvPr>
          <p:cNvSpPr/>
          <p:nvPr/>
        </p:nvSpPr>
        <p:spPr bwMode="auto">
          <a:xfrm>
            <a:off x="720001" y="1687067"/>
            <a:ext cx="7552380" cy="333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95E4AD5-79E2-FA88-89C9-C6ED89819B5C}"/>
              </a:ext>
            </a:extLst>
          </p:cNvPr>
          <p:cNvSpPr/>
          <p:nvPr/>
        </p:nvSpPr>
        <p:spPr bwMode="auto">
          <a:xfrm>
            <a:off x="681904" y="2287723"/>
            <a:ext cx="3095238" cy="333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7965267-6DFF-34EB-E45A-EE6E629C365B}"/>
              </a:ext>
            </a:extLst>
          </p:cNvPr>
          <p:cNvSpPr/>
          <p:nvPr/>
        </p:nvSpPr>
        <p:spPr bwMode="auto">
          <a:xfrm>
            <a:off x="681904" y="2868657"/>
            <a:ext cx="4361904" cy="343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2572363-337F-24B3-C9EE-E21EFF167C7E}"/>
              </a:ext>
            </a:extLst>
          </p:cNvPr>
          <p:cNvSpPr/>
          <p:nvPr/>
        </p:nvSpPr>
        <p:spPr bwMode="auto">
          <a:xfrm>
            <a:off x="5043809" y="2869311"/>
            <a:ext cx="3000000" cy="343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EAB40E9-4280-2B2E-423E-7DB5149C1D46}"/>
              </a:ext>
            </a:extLst>
          </p:cNvPr>
          <p:cNvSpPr/>
          <p:nvPr/>
        </p:nvSpPr>
        <p:spPr bwMode="auto">
          <a:xfrm>
            <a:off x="719998" y="3508103"/>
            <a:ext cx="2063633" cy="686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8E1A963-6C71-DC38-C2C6-EE55D60E36CC}"/>
              </a:ext>
            </a:extLst>
          </p:cNvPr>
          <p:cNvSpPr/>
          <p:nvPr/>
        </p:nvSpPr>
        <p:spPr bwMode="auto">
          <a:xfrm>
            <a:off x="2783632" y="3489036"/>
            <a:ext cx="3168352" cy="705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85C1F877-DF53-A43F-9769-E9E7D0739BFB}"/>
              </a:ext>
            </a:extLst>
          </p:cNvPr>
          <p:cNvSpPr/>
          <p:nvPr/>
        </p:nvSpPr>
        <p:spPr bwMode="auto">
          <a:xfrm>
            <a:off x="681904" y="4537801"/>
            <a:ext cx="3541887" cy="333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D9004F27-8340-616E-5C72-AB300CC8D388}"/>
              </a:ext>
            </a:extLst>
          </p:cNvPr>
          <p:cNvSpPr/>
          <p:nvPr/>
        </p:nvSpPr>
        <p:spPr bwMode="auto">
          <a:xfrm>
            <a:off x="4223792" y="4518732"/>
            <a:ext cx="2353350" cy="362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9C1F86B9-9490-C229-544C-0CFFFA495E8E}"/>
              </a:ext>
            </a:extLst>
          </p:cNvPr>
          <p:cNvSpPr/>
          <p:nvPr/>
        </p:nvSpPr>
        <p:spPr bwMode="auto">
          <a:xfrm>
            <a:off x="681904" y="5195662"/>
            <a:ext cx="1381646" cy="362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19A580BF-3496-F10A-818B-085F8033628F}"/>
              </a:ext>
            </a:extLst>
          </p:cNvPr>
          <p:cNvSpPr/>
          <p:nvPr/>
        </p:nvSpPr>
        <p:spPr bwMode="auto">
          <a:xfrm>
            <a:off x="2063551" y="5195662"/>
            <a:ext cx="1856447" cy="362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img_16777215">
            <a:extLst>
              <a:ext uri="{FF2B5EF4-FFF2-40B4-BE49-F238E27FC236}">
                <a16:creationId xmlns:a16="http://schemas.microsoft.com/office/drawing/2014/main" id="{CC5EB266-7A4F-E242-F919-E1CD576ECB0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79" r="5551" b="42892"/>
          <a:stretch/>
        </p:blipFill>
        <p:spPr>
          <a:xfrm>
            <a:off x="8320000" y="1154063"/>
            <a:ext cx="3528392" cy="2601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64978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C7640B-F14E-3FC8-6627-93CC29F4A3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AEDD81-AF70-DAC3-D92A-6BFAE3F6101D}"/>
              </a:ext>
            </a:extLst>
          </p:cNvPr>
          <p:cNvSpPr/>
          <p:nvPr/>
        </p:nvSpPr>
        <p:spPr bwMode="auto">
          <a:xfrm>
            <a:off x="10672380" y="1715294"/>
            <a:ext cx="276190" cy="295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045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E340A1-CCEB-3074-2A68-6309F112D9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7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4A2E4D-B721-2793-BE84-2EEC200EA8F7}"/>
              </a:ext>
            </a:extLst>
          </p:cNvPr>
          <p:cNvSpPr/>
          <p:nvPr/>
        </p:nvSpPr>
        <p:spPr bwMode="auto">
          <a:xfrm>
            <a:off x="10662857" y="2339031"/>
            <a:ext cx="295238" cy="305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8C1D471-2B2C-C87B-E308-88A6DC9EF9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80" r="82226"/>
          <a:stretch/>
        </p:blipFill>
        <p:spPr>
          <a:xfrm>
            <a:off x="5160192" y="3501008"/>
            <a:ext cx="1919616" cy="2498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55735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6E08BA-0236-03DC-1E5E-FDB8FAF3D8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6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25379C-FDF9-AE59-0747-B212CAD7C819}"/>
              </a:ext>
            </a:extLst>
          </p:cNvPr>
          <p:cNvSpPr/>
          <p:nvPr/>
        </p:nvSpPr>
        <p:spPr bwMode="auto">
          <a:xfrm>
            <a:off x="10672380" y="1736081"/>
            <a:ext cx="276190" cy="296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8C1D471-2B2C-C87B-E308-88A6DC9EF9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5" t="2502" r="49555" b="6029"/>
          <a:stretch/>
        </p:blipFill>
        <p:spPr>
          <a:xfrm>
            <a:off x="4799856" y="3140968"/>
            <a:ext cx="2448272" cy="2952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57285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59E557-1CD6-F0D9-BB4A-CBF27DFB1C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35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8C1D471-2B2C-C87B-E308-88A6DC9EF9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13" r="18218" b="6029"/>
          <a:stretch/>
        </p:blipFill>
        <p:spPr>
          <a:xfrm>
            <a:off x="4367808" y="3780312"/>
            <a:ext cx="2232248" cy="3033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84EE31DF-56FB-AFE1-017A-F205765AE60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276872"/>
            <a:ext cx="10800000" cy="1974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1185BA-1836-FCC1-A51F-273BD5B2EDAB}"/>
              </a:ext>
            </a:extLst>
          </p:cNvPr>
          <p:cNvSpPr/>
          <p:nvPr/>
        </p:nvSpPr>
        <p:spPr bwMode="auto">
          <a:xfrm>
            <a:off x="10607820" y="2410437"/>
            <a:ext cx="276190" cy="295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505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8E6FC9-F3D7-B015-68EF-6C2B005A8D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9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2A91E7-8BE6-8F77-E13C-553C2CF5BE3B}"/>
              </a:ext>
            </a:extLst>
          </p:cNvPr>
          <p:cNvSpPr/>
          <p:nvPr/>
        </p:nvSpPr>
        <p:spPr bwMode="auto">
          <a:xfrm>
            <a:off x="10653333" y="2877194"/>
            <a:ext cx="295237" cy="304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191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AFD2AA-6A4F-963C-CA49-45ACE1A280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3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05E5DF-7FB2-AB3E-981A-625BC2239C43}"/>
              </a:ext>
            </a:extLst>
          </p:cNvPr>
          <p:cNvSpPr/>
          <p:nvPr/>
        </p:nvSpPr>
        <p:spPr bwMode="auto">
          <a:xfrm>
            <a:off x="10662857" y="2820456"/>
            <a:ext cx="304761" cy="295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1D65C07-57B6-488F-0B58-6899F9B957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02" r="72225" b="6819"/>
          <a:stretch/>
        </p:blipFill>
        <p:spPr>
          <a:xfrm>
            <a:off x="4151784" y="4221088"/>
            <a:ext cx="2999736" cy="2520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79846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2</Words>
  <Application>Microsoft Office PowerPoint</Application>
  <PresentationFormat>宽屏</PresentationFormat>
  <Paragraphs>2</Paragraphs>
  <Slides>31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40</cp:revision>
  <dcterms:created xsi:type="dcterms:W3CDTF">2015-09-16T06:52:26Z</dcterms:created>
  <dcterms:modified xsi:type="dcterms:W3CDTF">2023-10-17T05:54:00Z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