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6"/>
  </p:notesMasterIdLst>
  <p:sldIdLst>
    <p:sldId id="363" r:id="rId2"/>
    <p:sldId id="421" r:id="rId3"/>
    <p:sldId id="418" r:id="rId4"/>
    <p:sldId id="417" r:id="rId5"/>
    <p:sldId id="415" r:id="rId6"/>
    <p:sldId id="414" r:id="rId7"/>
    <p:sldId id="412" r:id="rId8"/>
    <p:sldId id="411" r:id="rId9"/>
    <p:sldId id="410" r:id="rId10"/>
    <p:sldId id="408" r:id="rId11"/>
    <p:sldId id="407" r:id="rId12"/>
    <p:sldId id="406" r:id="rId13"/>
    <p:sldId id="404" r:id="rId14"/>
    <p:sldId id="402" r:id="rId15"/>
    <p:sldId id="401" r:id="rId16"/>
    <p:sldId id="400" r:id="rId17"/>
    <p:sldId id="399" r:id="rId18"/>
    <p:sldId id="398" r:id="rId19"/>
    <p:sldId id="397" r:id="rId20"/>
    <p:sldId id="396" r:id="rId21"/>
    <p:sldId id="395" r:id="rId22"/>
    <p:sldId id="394" r:id="rId23"/>
    <p:sldId id="393" r:id="rId24"/>
    <p:sldId id="392" r:id="rId25"/>
    <p:sldId id="391" r:id="rId26"/>
    <p:sldId id="390" r:id="rId27"/>
    <p:sldId id="388" r:id="rId28"/>
    <p:sldId id="387" r:id="rId29"/>
    <p:sldId id="386" r:id="rId30"/>
    <p:sldId id="385" r:id="rId31"/>
    <p:sldId id="382" r:id="rId32"/>
    <p:sldId id="381" r:id="rId33"/>
    <p:sldId id="380" r:id="rId34"/>
    <p:sldId id="379" r:id="rId35"/>
    <p:sldId id="378" r:id="rId36"/>
    <p:sldId id="377" r:id="rId37"/>
    <p:sldId id="376" r:id="rId38"/>
    <p:sldId id="375" r:id="rId39"/>
    <p:sldId id="374" r:id="rId40"/>
    <p:sldId id="372" r:id="rId41"/>
    <p:sldId id="371" r:id="rId42"/>
    <p:sldId id="368" r:id="rId43"/>
    <p:sldId id="366" r:id="rId44"/>
    <p:sldId id="365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3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38" y="96"/>
      </p:cViewPr>
      <p:guideLst>
        <p:guide orient="horz" pos="2160"/>
        <p:guide pos="63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C0C78-4E17-4109-ADA7-F1BCE8701A7A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B83E2-FF68-4598-B0A8-090495EAA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1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B83E2-FF68-4598-B0A8-090495EAA5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352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A8829-AB8C-3F04-6D86-B2BB46D65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5207"/>
            <a:ext cx="10800000" cy="353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196AE-8DB8-33E9-0DAB-166EBCB5A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AC944-DBBB-22F6-2FBB-71D57BDB8D0D}"/>
              </a:ext>
            </a:extLst>
          </p:cNvPr>
          <p:cNvSpPr/>
          <p:nvPr/>
        </p:nvSpPr>
        <p:spPr bwMode="auto">
          <a:xfrm>
            <a:off x="10653333" y="2643507"/>
            <a:ext cx="304761" cy="28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92B170-508B-2BB3-2677-AE131371B2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5950" r="32887" b="5541"/>
          <a:stretch/>
        </p:blipFill>
        <p:spPr>
          <a:xfrm>
            <a:off x="3683732" y="4076228"/>
            <a:ext cx="4824536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69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27E0F-62BA-3F6C-15A6-3B3259528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B17AE-5EC7-3FE6-700E-C8FC739BDE38}"/>
              </a:ext>
            </a:extLst>
          </p:cNvPr>
          <p:cNvSpPr/>
          <p:nvPr/>
        </p:nvSpPr>
        <p:spPr bwMode="auto">
          <a:xfrm>
            <a:off x="10653333" y="2467037"/>
            <a:ext cx="285714" cy="30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92B170-508B-2BB3-2677-AE131371B2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3" r="6218" b="5541"/>
          <a:stretch/>
        </p:blipFill>
        <p:spPr>
          <a:xfrm>
            <a:off x="5159896" y="3717032"/>
            <a:ext cx="2337293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687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C1070-4DCF-42EB-6EEB-CC7B8117C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B3098-D3BA-9A35-7433-2FB18CAAE621}"/>
              </a:ext>
            </a:extLst>
          </p:cNvPr>
          <p:cNvSpPr/>
          <p:nvPr/>
        </p:nvSpPr>
        <p:spPr bwMode="auto">
          <a:xfrm>
            <a:off x="4615238" y="2624326"/>
            <a:ext cx="923809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5ED637-2A9A-D059-1D68-6447C30986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005064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D2E63B-0436-75F4-4140-3E98E535ABDF}"/>
              </a:ext>
            </a:extLst>
          </p:cNvPr>
          <p:cNvSpPr/>
          <p:nvPr/>
        </p:nvSpPr>
        <p:spPr bwMode="auto">
          <a:xfrm>
            <a:off x="4661940" y="4938397"/>
            <a:ext cx="447619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47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3AFF2-D36A-ECBF-6871-CFCF87B74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90454" cy="361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B893E-00A3-5259-9C92-6B59B8047D4C}"/>
              </a:ext>
            </a:extLst>
          </p:cNvPr>
          <p:cNvSpPr/>
          <p:nvPr/>
        </p:nvSpPr>
        <p:spPr bwMode="auto">
          <a:xfrm>
            <a:off x="7464152" y="3933056"/>
            <a:ext cx="296733" cy="28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95397C-943B-C691-0B9E-A9E7C2DFAA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1" r="74892" b="9098"/>
          <a:stretch/>
        </p:blipFill>
        <p:spPr>
          <a:xfrm>
            <a:off x="4799856" y="4333978"/>
            <a:ext cx="2088232" cy="243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72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89B43-79B2-26DF-1388-54A3B7E00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AA437-A716-F502-C9AE-6FE3F65E3BEF}"/>
              </a:ext>
            </a:extLst>
          </p:cNvPr>
          <p:cNvSpPr/>
          <p:nvPr/>
        </p:nvSpPr>
        <p:spPr bwMode="auto">
          <a:xfrm>
            <a:off x="8586666" y="2640292"/>
            <a:ext cx="819047" cy="4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95397C-943B-C691-0B9E-A9E7C2DFAA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2" t="16006" r="44222" b="9098"/>
          <a:stretch/>
        </p:blipFill>
        <p:spPr>
          <a:xfrm>
            <a:off x="5231904" y="3317142"/>
            <a:ext cx="2520280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944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827CF-D9DB-ED11-5462-1D24B9B4F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03C1B-AFD2-D96F-1236-0CE15B6FBE89}"/>
              </a:ext>
            </a:extLst>
          </p:cNvPr>
          <p:cNvSpPr/>
          <p:nvPr/>
        </p:nvSpPr>
        <p:spPr bwMode="auto">
          <a:xfrm>
            <a:off x="5234284" y="3284984"/>
            <a:ext cx="2085851" cy="44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4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53CFB-C571-AEB2-F673-538EF2A82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D6C0C-EFF3-FD91-2F28-8098BA0BCCE4}"/>
              </a:ext>
            </a:extLst>
          </p:cNvPr>
          <p:cNvSpPr/>
          <p:nvPr/>
        </p:nvSpPr>
        <p:spPr bwMode="auto">
          <a:xfrm>
            <a:off x="6158095" y="3358607"/>
            <a:ext cx="733333" cy="35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95397C-943B-C691-0B9E-A9E7C2DFAA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9" t="16007" r="12885" b="9098"/>
          <a:stretch/>
        </p:blipFill>
        <p:spPr>
          <a:xfrm>
            <a:off x="4897955" y="3861048"/>
            <a:ext cx="2520280" cy="273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498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E2AD6-105A-1442-1415-06464406C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E721B-1D36-1E17-6289-CCEC3F94777F}"/>
              </a:ext>
            </a:extLst>
          </p:cNvPr>
          <p:cNvSpPr/>
          <p:nvPr/>
        </p:nvSpPr>
        <p:spPr bwMode="auto">
          <a:xfrm>
            <a:off x="1320000" y="2533964"/>
            <a:ext cx="2114285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F3A1E-3A39-BDEB-0710-D79095BCB393}"/>
              </a:ext>
            </a:extLst>
          </p:cNvPr>
          <p:cNvSpPr/>
          <p:nvPr/>
        </p:nvSpPr>
        <p:spPr bwMode="auto">
          <a:xfrm>
            <a:off x="1300952" y="3248278"/>
            <a:ext cx="1619047" cy="16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12FB8-E456-7358-CC19-C2CCA8A612C2}"/>
              </a:ext>
            </a:extLst>
          </p:cNvPr>
          <p:cNvSpPr/>
          <p:nvPr/>
        </p:nvSpPr>
        <p:spPr bwMode="auto">
          <a:xfrm>
            <a:off x="3529523" y="3257802"/>
            <a:ext cx="1009523" cy="16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832CE6-D52D-CF73-3B76-EC6D2B2EEBF7}"/>
              </a:ext>
            </a:extLst>
          </p:cNvPr>
          <p:cNvSpPr/>
          <p:nvPr/>
        </p:nvSpPr>
        <p:spPr bwMode="auto">
          <a:xfrm>
            <a:off x="5091428" y="3429237"/>
            <a:ext cx="1619047" cy="150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B0AEE-C47C-D4C1-7477-619BD6065F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247E8-5A75-7539-8BD1-812288DADD3F}"/>
              </a:ext>
            </a:extLst>
          </p:cNvPr>
          <p:cNvSpPr/>
          <p:nvPr/>
        </p:nvSpPr>
        <p:spPr bwMode="auto">
          <a:xfrm>
            <a:off x="1239962" y="3013205"/>
            <a:ext cx="6379861" cy="30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E2DC4-FB97-AA26-15BE-C050D6358696}"/>
              </a:ext>
            </a:extLst>
          </p:cNvPr>
          <p:cNvSpPr/>
          <p:nvPr/>
        </p:nvSpPr>
        <p:spPr bwMode="auto">
          <a:xfrm>
            <a:off x="1281229" y="3616476"/>
            <a:ext cx="2104611" cy="29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31AD24-18AE-2EC0-4BF9-E097F87182A8}"/>
              </a:ext>
            </a:extLst>
          </p:cNvPr>
          <p:cNvSpPr/>
          <p:nvPr/>
        </p:nvSpPr>
        <p:spPr bwMode="auto">
          <a:xfrm>
            <a:off x="1289483" y="4228011"/>
            <a:ext cx="2583307" cy="29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718F2-0691-2E0D-788F-176CC68B3B4E}"/>
              </a:ext>
            </a:extLst>
          </p:cNvPr>
          <p:cNvSpPr/>
          <p:nvPr/>
        </p:nvSpPr>
        <p:spPr bwMode="auto">
          <a:xfrm>
            <a:off x="1248216" y="4831282"/>
            <a:ext cx="3309604" cy="29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315467-9FFF-2F7E-7553-36C908C27A6B}"/>
              </a:ext>
            </a:extLst>
          </p:cNvPr>
          <p:cNvSpPr/>
          <p:nvPr/>
        </p:nvSpPr>
        <p:spPr bwMode="auto">
          <a:xfrm>
            <a:off x="1281229" y="5434553"/>
            <a:ext cx="2071598" cy="26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1A4FCE-04FD-DC97-6AF8-5F86B1EA7AC1}"/>
              </a:ext>
            </a:extLst>
          </p:cNvPr>
          <p:cNvSpPr/>
          <p:nvPr/>
        </p:nvSpPr>
        <p:spPr bwMode="auto">
          <a:xfrm>
            <a:off x="1239962" y="6046088"/>
            <a:ext cx="1975718" cy="68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1A4FCE-04FD-DC97-6AF8-5F86B1EA7AC1}"/>
              </a:ext>
            </a:extLst>
          </p:cNvPr>
          <p:cNvSpPr/>
          <p:nvPr/>
        </p:nvSpPr>
        <p:spPr bwMode="auto">
          <a:xfrm>
            <a:off x="3215680" y="6046088"/>
            <a:ext cx="3096344" cy="68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2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8C246-83BB-18FE-688E-AF594B98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9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75189-AA57-46F9-9C8A-4646DDFD7162}"/>
              </a:ext>
            </a:extLst>
          </p:cNvPr>
          <p:cNvSpPr/>
          <p:nvPr/>
        </p:nvSpPr>
        <p:spPr bwMode="auto">
          <a:xfrm>
            <a:off x="1277213" y="2467299"/>
            <a:ext cx="2998341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EB9B6E-DD5F-05D9-70E6-8916543E3673}"/>
              </a:ext>
            </a:extLst>
          </p:cNvPr>
          <p:cNvSpPr/>
          <p:nvPr/>
        </p:nvSpPr>
        <p:spPr bwMode="auto">
          <a:xfrm>
            <a:off x="1321437" y="2924944"/>
            <a:ext cx="4608070" cy="50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660B35-0550-E114-BCB5-0312577BA1C0}"/>
              </a:ext>
            </a:extLst>
          </p:cNvPr>
          <p:cNvSpPr/>
          <p:nvPr/>
        </p:nvSpPr>
        <p:spPr bwMode="auto">
          <a:xfrm>
            <a:off x="1321437" y="3767944"/>
            <a:ext cx="3502487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F069D6-40FC-A285-019B-48CF97255D0F}"/>
              </a:ext>
            </a:extLst>
          </p:cNvPr>
          <p:cNvSpPr/>
          <p:nvPr/>
        </p:nvSpPr>
        <p:spPr bwMode="auto">
          <a:xfrm>
            <a:off x="1286058" y="4431539"/>
            <a:ext cx="2777224" cy="29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040B2A-572D-FDF9-AC63-4EDFF2E35FD1}"/>
              </a:ext>
            </a:extLst>
          </p:cNvPr>
          <p:cNvSpPr/>
          <p:nvPr/>
        </p:nvSpPr>
        <p:spPr bwMode="auto">
          <a:xfrm>
            <a:off x="1321437" y="5050894"/>
            <a:ext cx="5191818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5B212B-B234-AC0B-C823-12653CFE12B3}"/>
              </a:ext>
            </a:extLst>
          </p:cNvPr>
          <p:cNvSpPr/>
          <p:nvPr/>
        </p:nvSpPr>
        <p:spPr bwMode="auto">
          <a:xfrm>
            <a:off x="1330281" y="5741032"/>
            <a:ext cx="3148700" cy="28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709B20-494C-AB9F-D5F4-7B0C865492DA}"/>
              </a:ext>
            </a:extLst>
          </p:cNvPr>
          <p:cNvSpPr/>
          <p:nvPr/>
        </p:nvSpPr>
        <p:spPr bwMode="auto">
          <a:xfrm>
            <a:off x="1330281" y="6351539"/>
            <a:ext cx="3422885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0427" y="2434630"/>
            <a:ext cx="2032078" cy="193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7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E676D-AF1B-6DF9-F8A8-5501EB4B7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A20D9F-A03D-047A-4DE1-ACEFF00B10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24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9D99A-632A-DDCA-D8D5-16143D2F500D}"/>
              </a:ext>
            </a:extLst>
          </p:cNvPr>
          <p:cNvSpPr/>
          <p:nvPr/>
        </p:nvSpPr>
        <p:spPr bwMode="auto">
          <a:xfrm>
            <a:off x="10653333" y="1959116"/>
            <a:ext cx="295237" cy="29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E1A44-4262-C958-DA5D-A4B9471EFF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26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8177E-EE12-ED87-3E0C-2A876ECEB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EAC2A-2127-F2E6-F3E2-E3CB9182216C}"/>
              </a:ext>
            </a:extLst>
          </p:cNvPr>
          <p:cNvSpPr/>
          <p:nvPr/>
        </p:nvSpPr>
        <p:spPr bwMode="auto">
          <a:xfrm>
            <a:off x="681904" y="1191499"/>
            <a:ext cx="10123809" cy="166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AD522D4-3AA9-80A9-5843-474701FA7A8A}"/>
              </a:ext>
            </a:extLst>
          </p:cNvPr>
          <p:cNvSpPr/>
          <p:nvPr/>
        </p:nvSpPr>
        <p:spPr bwMode="auto">
          <a:xfrm>
            <a:off x="681904" y="3186079"/>
            <a:ext cx="10123809" cy="34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34F5097-6675-3F65-A546-E15A1CF26651}"/>
              </a:ext>
            </a:extLst>
          </p:cNvPr>
          <p:cNvSpPr/>
          <p:nvPr/>
        </p:nvSpPr>
        <p:spPr bwMode="auto">
          <a:xfrm>
            <a:off x="681904" y="4083163"/>
            <a:ext cx="864000" cy="353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1D3C58A-C815-4718-3644-265968FFC7C8}"/>
              </a:ext>
            </a:extLst>
          </p:cNvPr>
          <p:cNvSpPr/>
          <p:nvPr/>
        </p:nvSpPr>
        <p:spPr bwMode="auto">
          <a:xfrm>
            <a:off x="1541967" y="3862786"/>
            <a:ext cx="7362345" cy="81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9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0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D4C0F-767E-2ADB-9677-AE0A8F74E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9520DD-6D27-9180-CACA-BCA8BE2C15F9}"/>
              </a:ext>
            </a:extLst>
          </p:cNvPr>
          <p:cNvSpPr/>
          <p:nvPr/>
        </p:nvSpPr>
        <p:spPr bwMode="auto">
          <a:xfrm>
            <a:off x="1367619" y="4851885"/>
            <a:ext cx="2838095" cy="33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284984"/>
            <a:ext cx="2255648" cy="208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16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9C261-F689-E9AD-3351-4613EACB2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36283"/>
            <a:ext cx="10800000" cy="409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961D4C0F-767E-2ADB-9677-AE0A8F74E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83767" r="67558"/>
          <a:stretch/>
        </p:blipFill>
        <p:spPr>
          <a:xfrm>
            <a:off x="623392" y="908720"/>
            <a:ext cx="2880320" cy="72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961D4C0F-767E-2ADB-9677-AE0A8F74E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4" t="51624"/>
          <a:stretch/>
        </p:blipFill>
        <p:spPr>
          <a:xfrm>
            <a:off x="6672064" y="908720"/>
            <a:ext cx="2255648" cy="21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069" y="904362"/>
            <a:ext cx="2260350" cy="209259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68365" y="960786"/>
            <a:ext cx="2866341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09569" y="1724662"/>
            <a:ext cx="2866341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96001" y="2400159"/>
            <a:ext cx="2940158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95999" y="3075656"/>
            <a:ext cx="3095745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95999" y="3848658"/>
            <a:ext cx="1799601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23392" y="4524155"/>
            <a:ext cx="3096344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44E684B-26CD-9B37-3E43-77F37FC9FFCF}"/>
              </a:ext>
            </a:extLst>
          </p:cNvPr>
          <p:cNvSpPr/>
          <p:nvPr/>
        </p:nvSpPr>
        <p:spPr bwMode="auto">
          <a:xfrm>
            <a:off x="696000" y="5194753"/>
            <a:ext cx="2981042" cy="4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51693-F592-6099-F44B-359F4CD46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CF99A-D1E9-D6EE-8500-0447E5012F10}"/>
              </a:ext>
            </a:extLst>
          </p:cNvPr>
          <p:cNvSpPr/>
          <p:nvPr/>
        </p:nvSpPr>
        <p:spPr bwMode="auto">
          <a:xfrm>
            <a:off x="681904" y="1143439"/>
            <a:ext cx="1866666" cy="36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F823A-5374-3F28-8D44-8619959329A2}"/>
              </a:ext>
            </a:extLst>
          </p:cNvPr>
          <p:cNvSpPr/>
          <p:nvPr/>
        </p:nvSpPr>
        <p:spPr bwMode="auto">
          <a:xfrm>
            <a:off x="681904" y="1867294"/>
            <a:ext cx="3428571" cy="3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9A9C6-4633-0132-030B-F9ADADCAE37C}"/>
              </a:ext>
            </a:extLst>
          </p:cNvPr>
          <p:cNvSpPr/>
          <p:nvPr/>
        </p:nvSpPr>
        <p:spPr bwMode="auto">
          <a:xfrm>
            <a:off x="681904" y="2562576"/>
            <a:ext cx="1819047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94E265-7FD4-BF15-74C0-E2393D1D08CA}"/>
              </a:ext>
            </a:extLst>
          </p:cNvPr>
          <p:cNvSpPr/>
          <p:nvPr/>
        </p:nvSpPr>
        <p:spPr bwMode="auto">
          <a:xfrm>
            <a:off x="681904" y="3257858"/>
            <a:ext cx="3123809" cy="34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C48EEC-94B7-DB2F-F796-85D178916382}"/>
              </a:ext>
            </a:extLst>
          </p:cNvPr>
          <p:cNvSpPr/>
          <p:nvPr/>
        </p:nvSpPr>
        <p:spPr bwMode="auto">
          <a:xfrm>
            <a:off x="681904" y="3953140"/>
            <a:ext cx="3180952" cy="323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61D4C0F-767E-2ADB-9677-AE0A8F74E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4" t="51624"/>
          <a:stretch/>
        </p:blipFill>
        <p:spPr>
          <a:xfrm>
            <a:off x="6672064" y="908720"/>
            <a:ext cx="2255648" cy="21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069" y="904362"/>
            <a:ext cx="2260350" cy="209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C8716-CA27-42CA-49E9-598FEBAE0F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D4BC27-06D3-05F2-0D45-6528E0F61714}"/>
              </a:ext>
            </a:extLst>
          </p:cNvPr>
          <p:cNvSpPr/>
          <p:nvPr/>
        </p:nvSpPr>
        <p:spPr bwMode="auto">
          <a:xfrm>
            <a:off x="681904" y="1019710"/>
            <a:ext cx="5285714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6BCE1-1F2A-E4D5-E19A-440806C80F90}"/>
              </a:ext>
            </a:extLst>
          </p:cNvPr>
          <p:cNvSpPr/>
          <p:nvPr/>
        </p:nvSpPr>
        <p:spPr bwMode="auto">
          <a:xfrm>
            <a:off x="681904" y="1725831"/>
            <a:ext cx="3914285" cy="343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5D821-5989-A2B8-79BE-27DBE2A35A82}"/>
              </a:ext>
            </a:extLst>
          </p:cNvPr>
          <p:cNvSpPr/>
          <p:nvPr/>
        </p:nvSpPr>
        <p:spPr bwMode="auto">
          <a:xfrm>
            <a:off x="720001" y="2431951"/>
            <a:ext cx="3742856" cy="33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AF8410-119C-8B42-5D25-7C49F957EF5B}"/>
              </a:ext>
            </a:extLst>
          </p:cNvPr>
          <p:cNvSpPr/>
          <p:nvPr/>
        </p:nvSpPr>
        <p:spPr bwMode="auto">
          <a:xfrm>
            <a:off x="681904" y="3128530"/>
            <a:ext cx="3857142" cy="33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2D7FF-F9BD-532B-117A-1CC9CC805B14}"/>
              </a:ext>
            </a:extLst>
          </p:cNvPr>
          <p:cNvSpPr/>
          <p:nvPr/>
        </p:nvSpPr>
        <p:spPr bwMode="auto">
          <a:xfrm>
            <a:off x="681904" y="3853734"/>
            <a:ext cx="2380952" cy="27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1FCD37-634F-1F42-518F-AC99A9A37050}"/>
              </a:ext>
            </a:extLst>
          </p:cNvPr>
          <p:cNvSpPr/>
          <p:nvPr/>
        </p:nvSpPr>
        <p:spPr bwMode="auto">
          <a:xfrm>
            <a:off x="681904" y="4588481"/>
            <a:ext cx="7934376" cy="37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2DC3F2-F754-768E-6DA1-4C3A135E9BFB}"/>
              </a:ext>
            </a:extLst>
          </p:cNvPr>
          <p:cNvSpPr/>
          <p:nvPr/>
        </p:nvSpPr>
        <p:spPr bwMode="auto">
          <a:xfrm>
            <a:off x="681904" y="5351855"/>
            <a:ext cx="2733333" cy="27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961D4C0F-767E-2ADB-9677-AE0A8F74E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4" t="51624"/>
          <a:stretch/>
        </p:blipFill>
        <p:spPr>
          <a:xfrm>
            <a:off x="6936696" y="908720"/>
            <a:ext cx="2255648" cy="21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5701" y="904362"/>
            <a:ext cx="2260350" cy="209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93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24AD4-25D3-998F-30FE-8D438B05B8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10397882" cy="281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63B431-ADF8-045E-0ED5-A2CC3C2561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" r="21553" b="6176"/>
          <a:stretch/>
        </p:blipFill>
        <p:spPr>
          <a:xfrm>
            <a:off x="1683524" y="3617640"/>
            <a:ext cx="8156892" cy="311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348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50731-F995-394D-7BA2-121B89D32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263F8-FBE2-BE04-E0A6-3EB487AC66A5}"/>
              </a:ext>
            </a:extLst>
          </p:cNvPr>
          <p:cNvSpPr/>
          <p:nvPr/>
        </p:nvSpPr>
        <p:spPr bwMode="auto">
          <a:xfrm>
            <a:off x="9910476" y="1124583"/>
            <a:ext cx="457142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5B427E-B5A7-7BFD-81EC-A0500F69A2DF}"/>
              </a:ext>
            </a:extLst>
          </p:cNvPr>
          <p:cNvSpPr/>
          <p:nvPr/>
        </p:nvSpPr>
        <p:spPr bwMode="auto">
          <a:xfrm>
            <a:off x="1729523" y="2640879"/>
            <a:ext cx="685714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0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71535-80C9-8553-360B-932832CE8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24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C1E83-F2B5-614F-DA32-0F52E965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3FE44-71A1-77B8-B270-B2964F3097E2}"/>
              </a:ext>
            </a:extLst>
          </p:cNvPr>
          <p:cNvSpPr/>
          <p:nvPr/>
        </p:nvSpPr>
        <p:spPr bwMode="auto">
          <a:xfrm>
            <a:off x="685379" y="1119248"/>
            <a:ext cx="8964000" cy="32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73F37-51F7-4D48-23CE-396FAB1957B9}"/>
              </a:ext>
            </a:extLst>
          </p:cNvPr>
          <p:cNvSpPr/>
          <p:nvPr/>
        </p:nvSpPr>
        <p:spPr bwMode="auto">
          <a:xfrm>
            <a:off x="685379" y="1760210"/>
            <a:ext cx="7210821" cy="31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E82DB-58EA-855F-1212-73D72F7A3A84}"/>
              </a:ext>
            </a:extLst>
          </p:cNvPr>
          <p:cNvSpPr/>
          <p:nvPr/>
        </p:nvSpPr>
        <p:spPr bwMode="auto">
          <a:xfrm>
            <a:off x="685379" y="2392511"/>
            <a:ext cx="4618533" cy="31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6B2E5B-173F-7498-C797-97723DA7D792}"/>
              </a:ext>
            </a:extLst>
          </p:cNvPr>
          <p:cNvSpPr/>
          <p:nvPr/>
        </p:nvSpPr>
        <p:spPr bwMode="auto">
          <a:xfrm>
            <a:off x="2805902" y="3033473"/>
            <a:ext cx="5090298" cy="2843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A99E0A-CF40-B208-4942-9A4B0715F051}"/>
              </a:ext>
            </a:extLst>
          </p:cNvPr>
          <p:cNvSpPr/>
          <p:nvPr/>
        </p:nvSpPr>
        <p:spPr bwMode="auto">
          <a:xfrm>
            <a:off x="5303912" y="2401172"/>
            <a:ext cx="3096344" cy="303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E0CEF8-7B6A-6B52-FFD9-DFB35D52F1C9}"/>
              </a:ext>
            </a:extLst>
          </p:cNvPr>
          <p:cNvSpPr/>
          <p:nvPr/>
        </p:nvSpPr>
        <p:spPr bwMode="auto">
          <a:xfrm>
            <a:off x="7896200" y="1763088"/>
            <a:ext cx="2016224" cy="30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E2F225-DE7B-8376-F9EF-510D977D37B4}"/>
              </a:ext>
            </a:extLst>
          </p:cNvPr>
          <p:cNvSpPr/>
          <p:nvPr/>
        </p:nvSpPr>
        <p:spPr bwMode="auto">
          <a:xfrm>
            <a:off x="9648395" y="1145232"/>
            <a:ext cx="336037" cy="29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957838-D643-DE7E-EB9D-8795016B2A10}"/>
              </a:ext>
            </a:extLst>
          </p:cNvPr>
          <p:cNvSpPr/>
          <p:nvPr/>
        </p:nvSpPr>
        <p:spPr bwMode="auto">
          <a:xfrm>
            <a:off x="685379" y="6177654"/>
            <a:ext cx="2709077" cy="31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4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30319-1765-8159-1AE7-902854E03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4BAC6-0EAF-8CBA-F669-8A8807014C43}"/>
              </a:ext>
            </a:extLst>
          </p:cNvPr>
          <p:cNvSpPr/>
          <p:nvPr/>
        </p:nvSpPr>
        <p:spPr bwMode="auto">
          <a:xfrm>
            <a:off x="10662857" y="3363117"/>
            <a:ext cx="295238" cy="30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79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4BEC9-FC5A-040E-70A5-ED9E5722E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5"/>
            <a:ext cx="9552464" cy="394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A365A-883B-1CDC-C9FF-A9CB89C40368}"/>
              </a:ext>
            </a:extLst>
          </p:cNvPr>
          <p:cNvSpPr/>
          <p:nvPr/>
        </p:nvSpPr>
        <p:spPr bwMode="auto">
          <a:xfrm>
            <a:off x="681905" y="879113"/>
            <a:ext cx="8798472" cy="60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8CAC0-42A8-D701-E44A-33ECD15203F4}"/>
              </a:ext>
            </a:extLst>
          </p:cNvPr>
          <p:cNvSpPr/>
          <p:nvPr/>
        </p:nvSpPr>
        <p:spPr bwMode="auto">
          <a:xfrm>
            <a:off x="720001" y="1814020"/>
            <a:ext cx="9120416" cy="10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07CB3D-443E-8848-FE2D-C95AD87EDDC4}"/>
              </a:ext>
            </a:extLst>
          </p:cNvPr>
          <p:cNvSpPr/>
          <p:nvPr/>
        </p:nvSpPr>
        <p:spPr bwMode="auto">
          <a:xfrm>
            <a:off x="720000" y="3010559"/>
            <a:ext cx="8184312" cy="170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B0E9DD68-7F30-D473-33BA-647D8E046B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25645"/>
            <a:ext cx="9552464" cy="1992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607CB3D-443E-8848-FE2D-C95AD87EDDC4}"/>
              </a:ext>
            </a:extLst>
          </p:cNvPr>
          <p:cNvSpPr/>
          <p:nvPr/>
        </p:nvSpPr>
        <p:spPr bwMode="auto">
          <a:xfrm>
            <a:off x="720000" y="4711236"/>
            <a:ext cx="8976400" cy="116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607CB3D-443E-8848-FE2D-C95AD87EDDC4}"/>
              </a:ext>
            </a:extLst>
          </p:cNvPr>
          <p:cNvSpPr/>
          <p:nvPr/>
        </p:nvSpPr>
        <p:spPr bwMode="auto">
          <a:xfrm>
            <a:off x="690410" y="6093295"/>
            <a:ext cx="5909646" cy="72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69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36" grpId="0" animBg="1"/>
      <p:bldP spid="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F6040-6B26-5C8A-3B44-D06DA2DC5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4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D2A38B-2C62-11B7-1C2B-6BF66ACA7F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2315" r="5550" b="23340"/>
          <a:stretch/>
        </p:blipFill>
        <p:spPr>
          <a:xfrm>
            <a:off x="4871864" y="4386552"/>
            <a:ext cx="3168352" cy="242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21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2A38B-2C62-11B7-1C2B-6BF66ACA7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C0E18A-641D-5E3B-9E4B-C21C9809CE23}"/>
              </a:ext>
            </a:extLst>
          </p:cNvPr>
          <p:cNvSpPr/>
          <p:nvPr/>
        </p:nvSpPr>
        <p:spPr bwMode="auto">
          <a:xfrm>
            <a:off x="681904" y="1105377"/>
            <a:ext cx="3685714" cy="35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6117B-027D-D98C-AF90-994A63BB6042}"/>
              </a:ext>
            </a:extLst>
          </p:cNvPr>
          <p:cNvSpPr/>
          <p:nvPr/>
        </p:nvSpPr>
        <p:spPr bwMode="auto">
          <a:xfrm>
            <a:off x="720000" y="1791316"/>
            <a:ext cx="5533332" cy="36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4000B6-3123-44D2-01E2-F001E43EB095}"/>
              </a:ext>
            </a:extLst>
          </p:cNvPr>
          <p:cNvSpPr/>
          <p:nvPr/>
        </p:nvSpPr>
        <p:spPr bwMode="auto">
          <a:xfrm>
            <a:off x="681904" y="2496309"/>
            <a:ext cx="3800000" cy="35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448719-DC54-1F8D-D137-64F223649897}"/>
              </a:ext>
            </a:extLst>
          </p:cNvPr>
          <p:cNvSpPr/>
          <p:nvPr/>
        </p:nvSpPr>
        <p:spPr bwMode="auto">
          <a:xfrm>
            <a:off x="720000" y="3210829"/>
            <a:ext cx="2076189" cy="3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91E88E-F3C3-EC5A-2D21-EF2A680C758F}"/>
              </a:ext>
            </a:extLst>
          </p:cNvPr>
          <p:cNvSpPr/>
          <p:nvPr/>
        </p:nvSpPr>
        <p:spPr bwMode="auto">
          <a:xfrm>
            <a:off x="681904" y="3906295"/>
            <a:ext cx="2961904" cy="34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51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09F24-8C40-D222-AC8C-7E2B3E0A6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17CF2-3EC1-8F19-0FF8-C6C015CD66E3}"/>
              </a:ext>
            </a:extLst>
          </p:cNvPr>
          <p:cNvSpPr/>
          <p:nvPr/>
        </p:nvSpPr>
        <p:spPr bwMode="auto">
          <a:xfrm>
            <a:off x="681904" y="1105572"/>
            <a:ext cx="5733333" cy="34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53837-F74C-00A6-CAB3-D0D4914473FF}"/>
              </a:ext>
            </a:extLst>
          </p:cNvPr>
          <p:cNvSpPr/>
          <p:nvPr/>
        </p:nvSpPr>
        <p:spPr bwMode="auto">
          <a:xfrm>
            <a:off x="720001" y="1802057"/>
            <a:ext cx="5447618" cy="34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028AAD-496B-C891-7FE8-C9737479C4F1}"/>
              </a:ext>
            </a:extLst>
          </p:cNvPr>
          <p:cNvSpPr/>
          <p:nvPr/>
        </p:nvSpPr>
        <p:spPr bwMode="auto">
          <a:xfrm>
            <a:off x="681904" y="2508082"/>
            <a:ext cx="5695238" cy="333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9D926E-F91A-D5E5-CDBD-6C50E793A28E}"/>
              </a:ext>
            </a:extLst>
          </p:cNvPr>
          <p:cNvSpPr/>
          <p:nvPr/>
        </p:nvSpPr>
        <p:spPr bwMode="auto">
          <a:xfrm>
            <a:off x="720000" y="3214108"/>
            <a:ext cx="2066666" cy="333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12301D-D72C-01CD-AD62-F5FA67509B04}"/>
              </a:ext>
            </a:extLst>
          </p:cNvPr>
          <p:cNvSpPr/>
          <p:nvPr/>
        </p:nvSpPr>
        <p:spPr bwMode="auto">
          <a:xfrm>
            <a:off x="681904" y="3910593"/>
            <a:ext cx="2961904" cy="29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CD2A38B-2C62-11B7-1C2B-6BF66ACA7F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b="23340"/>
          <a:stretch/>
        </p:blipFill>
        <p:spPr>
          <a:xfrm>
            <a:off x="7464152" y="972001"/>
            <a:ext cx="4055848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397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68C98-B344-1A12-4778-7EFABAAD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049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B4DE5-8069-ED28-718D-752C0E3E3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61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013CD-5B52-A36E-9D6F-497C10E7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25E82-7393-354F-3A78-0591B8AA6DCB}"/>
              </a:ext>
            </a:extLst>
          </p:cNvPr>
          <p:cNvSpPr/>
          <p:nvPr/>
        </p:nvSpPr>
        <p:spPr bwMode="auto">
          <a:xfrm>
            <a:off x="681904" y="1095902"/>
            <a:ext cx="8006384" cy="35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468397-9782-5D35-5763-BECD6C6611AE}"/>
              </a:ext>
            </a:extLst>
          </p:cNvPr>
          <p:cNvSpPr/>
          <p:nvPr/>
        </p:nvSpPr>
        <p:spPr bwMode="auto">
          <a:xfrm>
            <a:off x="681904" y="1810723"/>
            <a:ext cx="10094616" cy="106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9F6CB9-AB83-494B-21B4-4504A4D8FE11}"/>
              </a:ext>
            </a:extLst>
          </p:cNvPr>
          <p:cNvSpPr/>
          <p:nvPr/>
        </p:nvSpPr>
        <p:spPr bwMode="auto">
          <a:xfrm>
            <a:off x="720000" y="3173653"/>
            <a:ext cx="3431784" cy="35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1FA221-27E5-6E6D-6BE6-6A833C89B66E}"/>
              </a:ext>
            </a:extLst>
          </p:cNvPr>
          <p:cNvSpPr/>
          <p:nvPr/>
        </p:nvSpPr>
        <p:spPr bwMode="auto">
          <a:xfrm>
            <a:off x="681904" y="3888473"/>
            <a:ext cx="2400000" cy="343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588E8C-9CB3-49CE-90BB-778ADFC198C0}"/>
              </a:ext>
            </a:extLst>
          </p:cNvPr>
          <p:cNvSpPr/>
          <p:nvPr/>
        </p:nvSpPr>
        <p:spPr bwMode="auto">
          <a:xfrm>
            <a:off x="681904" y="4603295"/>
            <a:ext cx="2876190" cy="33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F6B75D-A3E7-8C0E-7027-28BA43F75686}"/>
              </a:ext>
            </a:extLst>
          </p:cNvPr>
          <p:cNvSpPr/>
          <p:nvPr/>
        </p:nvSpPr>
        <p:spPr bwMode="auto">
          <a:xfrm>
            <a:off x="681904" y="5289524"/>
            <a:ext cx="7780952" cy="109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4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DAA47-ADFB-A99D-5C48-253627EA6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82CDA-4CEB-6803-9C9A-22FED3916133}"/>
              </a:ext>
            </a:extLst>
          </p:cNvPr>
          <p:cNvSpPr/>
          <p:nvPr/>
        </p:nvSpPr>
        <p:spPr bwMode="auto">
          <a:xfrm>
            <a:off x="681905" y="1095989"/>
            <a:ext cx="6782248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FA51BF-55DE-8E76-F141-AD17AAE73B7E}"/>
              </a:ext>
            </a:extLst>
          </p:cNvPr>
          <p:cNvSpPr/>
          <p:nvPr/>
        </p:nvSpPr>
        <p:spPr bwMode="auto">
          <a:xfrm>
            <a:off x="7464153" y="1095990"/>
            <a:ext cx="3274894" cy="343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F003E4-F514-97F7-382A-5C5A4A9F575C}"/>
              </a:ext>
            </a:extLst>
          </p:cNvPr>
          <p:cNvSpPr/>
          <p:nvPr/>
        </p:nvSpPr>
        <p:spPr bwMode="auto">
          <a:xfrm>
            <a:off x="681904" y="1811313"/>
            <a:ext cx="7502328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386A7B-376A-EE86-696E-CFFDBB8EAF63}"/>
              </a:ext>
            </a:extLst>
          </p:cNvPr>
          <p:cNvSpPr/>
          <p:nvPr/>
        </p:nvSpPr>
        <p:spPr bwMode="auto">
          <a:xfrm>
            <a:off x="681904" y="2507563"/>
            <a:ext cx="8800000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8177A1-06F5-2B70-1566-118CF603F6C6}"/>
              </a:ext>
            </a:extLst>
          </p:cNvPr>
          <p:cNvSpPr/>
          <p:nvPr/>
        </p:nvSpPr>
        <p:spPr bwMode="auto">
          <a:xfrm>
            <a:off x="720001" y="3203812"/>
            <a:ext cx="1847608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65B797-2C44-4E69-B6AB-7F2C41EAA692}"/>
              </a:ext>
            </a:extLst>
          </p:cNvPr>
          <p:cNvSpPr/>
          <p:nvPr/>
        </p:nvSpPr>
        <p:spPr bwMode="auto">
          <a:xfrm>
            <a:off x="2600952" y="3156271"/>
            <a:ext cx="2054888" cy="4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DFB29C-ED4F-DA44-C1AC-D0544896E4D7}"/>
              </a:ext>
            </a:extLst>
          </p:cNvPr>
          <p:cNvSpPr/>
          <p:nvPr/>
        </p:nvSpPr>
        <p:spPr bwMode="auto">
          <a:xfrm>
            <a:off x="719999" y="3909600"/>
            <a:ext cx="6024072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A0274B-B1BD-138B-AFAE-23CB9395489E}"/>
              </a:ext>
            </a:extLst>
          </p:cNvPr>
          <p:cNvSpPr/>
          <p:nvPr/>
        </p:nvSpPr>
        <p:spPr bwMode="auto">
          <a:xfrm>
            <a:off x="6744072" y="3909600"/>
            <a:ext cx="3585451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D342F1-2A77-E646-BE86-C1BEEE393C11}"/>
              </a:ext>
            </a:extLst>
          </p:cNvPr>
          <p:cNvSpPr/>
          <p:nvPr/>
        </p:nvSpPr>
        <p:spPr bwMode="auto">
          <a:xfrm>
            <a:off x="681904" y="4605849"/>
            <a:ext cx="7142288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9F1800-9D5B-921E-EC59-71C013B69C94}"/>
              </a:ext>
            </a:extLst>
          </p:cNvPr>
          <p:cNvSpPr/>
          <p:nvPr/>
        </p:nvSpPr>
        <p:spPr bwMode="auto">
          <a:xfrm>
            <a:off x="681904" y="5302098"/>
            <a:ext cx="5190476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5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B4472-9CA8-8684-BD2D-741B1FDB1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36712"/>
            <a:ext cx="9811332" cy="404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863CFB-ECBE-3C49-79EE-028F7B72E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" r="44221" b="5955"/>
          <a:stretch/>
        </p:blipFill>
        <p:spPr>
          <a:xfrm>
            <a:off x="4655642" y="4065898"/>
            <a:ext cx="5472608" cy="274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27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794BF-E875-8397-35EE-6FD96D1F5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863CFB-ECBE-3C49-79EE-028F7B72E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" r="44221" b="5955"/>
          <a:stretch/>
        </p:blipFill>
        <p:spPr>
          <a:xfrm>
            <a:off x="3071664" y="3356992"/>
            <a:ext cx="6024072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81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A98C8-C1EA-774C-8877-F50D23EC6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F4B25-A770-5071-8FCD-F3AA8EAA1D6F}"/>
              </a:ext>
            </a:extLst>
          </p:cNvPr>
          <p:cNvSpPr/>
          <p:nvPr/>
        </p:nvSpPr>
        <p:spPr bwMode="auto">
          <a:xfrm>
            <a:off x="10672380" y="1982088"/>
            <a:ext cx="276190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A8D544-D820-BAE5-615A-EEB3EB19AB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65" r="81559" b="9683"/>
          <a:stretch/>
        </p:blipFill>
        <p:spPr>
          <a:xfrm>
            <a:off x="3935760" y="3717032"/>
            <a:ext cx="19916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140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30DB5-6441-5A04-E5FE-A89CC71B7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628AE-DCAC-513A-FBC1-FCB8B2B166FB}"/>
              </a:ext>
            </a:extLst>
          </p:cNvPr>
          <p:cNvSpPr/>
          <p:nvPr/>
        </p:nvSpPr>
        <p:spPr bwMode="auto">
          <a:xfrm>
            <a:off x="681904" y="1048301"/>
            <a:ext cx="6998272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BBEAB-F3E4-2941-7BDC-82C7CCEBB89F}"/>
              </a:ext>
            </a:extLst>
          </p:cNvPr>
          <p:cNvSpPr/>
          <p:nvPr/>
        </p:nvSpPr>
        <p:spPr bwMode="auto">
          <a:xfrm>
            <a:off x="681904" y="1763625"/>
            <a:ext cx="6854256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DFF2E-4C1A-6261-DA04-0A8643BCD534}"/>
              </a:ext>
            </a:extLst>
          </p:cNvPr>
          <p:cNvSpPr/>
          <p:nvPr/>
        </p:nvSpPr>
        <p:spPr bwMode="auto">
          <a:xfrm>
            <a:off x="681904" y="2469412"/>
            <a:ext cx="5580952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74392-07EF-EB28-74EC-64F3AC032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243717" cy="392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2CCC5-10D0-D935-C7C8-BA32369C0BCD}"/>
              </a:ext>
            </a:extLst>
          </p:cNvPr>
          <p:cNvSpPr/>
          <p:nvPr/>
        </p:nvSpPr>
        <p:spPr bwMode="auto">
          <a:xfrm>
            <a:off x="720000" y="960567"/>
            <a:ext cx="6096080" cy="3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7B082A-F7C1-B8FC-C8FA-477D824224DC}"/>
              </a:ext>
            </a:extLst>
          </p:cNvPr>
          <p:cNvSpPr/>
          <p:nvPr/>
        </p:nvSpPr>
        <p:spPr bwMode="auto">
          <a:xfrm>
            <a:off x="681904" y="1611193"/>
            <a:ext cx="3829920" cy="37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98F001-21F3-0F62-A594-12363EB8B263}"/>
              </a:ext>
            </a:extLst>
          </p:cNvPr>
          <p:cNvSpPr/>
          <p:nvPr/>
        </p:nvSpPr>
        <p:spPr bwMode="auto">
          <a:xfrm>
            <a:off x="4549920" y="1611192"/>
            <a:ext cx="4858448" cy="37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A11DF5-8B32-2591-8174-EFB5B5FF3E69}"/>
              </a:ext>
            </a:extLst>
          </p:cNvPr>
          <p:cNvSpPr/>
          <p:nvPr/>
        </p:nvSpPr>
        <p:spPr bwMode="auto">
          <a:xfrm>
            <a:off x="697488" y="2272231"/>
            <a:ext cx="5902568" cy="36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11D092-9991-B29B-6628-AAEC33648640}"/>
              </a:ext>
            </a:extLst>
          </p:cNvPr>
          <p:cNvSpPr/>
          <p:nvPr/>
        </p:nvSpPr>
        <p:spPr bwMode="auto">
          <a:xfrm>
            <a:off x="6600056" y="2272230"/>
            <a:ext cx="2543384" cy="36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4041A3-3DB7-CBB6-0FB1-3B60C9DECAE9}"/>
              </a:ext>
            </a:extLst>
          </p:cNvPr>
          <p:cNvSpPr/>
          <p:nvPr/>
        </p:nvSpPr>
        <p:spPr bwMode="auto">
          <a:xfrm>
            <a:off x="681904" y="2923742"/>
            <a:ext cx="2135640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2817544" y="2923742"/>
            <a:ext cx="4930456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BE864DAC-51E3-C439-C9B7-8E7C348B75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7541"/>
          <a:stretch/>
        </p:blipFill>
        <p:spPr>
          <a:xfrm>
            <a:off x="720000" y="4758593"/>
            <a:ext cx="5303992" cy="196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95616C60-022A-98DE-D2FE-928ECFB999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" r="74225" b="8071"/>
          <a:stretch/>
        </p:blipFill>
        <p:spPr>
          <a:xfrm>
            <a:off x="7608168" y="3626848"/>
            <a:ext cx="2783712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608169" y="3634046"/>
            <a:ext cx="2783712" cy="308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19999" y="3575253"/>
            <a:ext cx="6316331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27271" y="4299198"/>
            <a:ext cx="4072585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27271" y="4959278"/>
            <a:ext cx="5152705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81251" y="5634115"/>
            <a:ext cx="3586557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2E68343-1A24-F34A-2F0A-A64A8EA219E0}"/>
              </a:ext>
            </a:extLst>
          </p:cNvPr>
          <p:cNvSpPr/>
          <p:nvPr/>
        </p:nvSpPr>
        <p:spPr bwMode="auto">
          <a:xfrm>
            <a:off x="781251" y="6308952"/>
            <a:ext cx="3586557" cy="41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5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88ECF-94E6-BE64-9594-45AE38B1E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CD2B7-ABF4-A723-6546-5C9BD34693B0}"/>
              </a:ext>
            </a:extLst>
          </p:cNvPr>
          <p:cNvSpPr/>
          <p:nvPr/>
        </p:nvSpPr>
        <p:spPr bwMode="auto">
          <a:xfrm>
            <a:off x="681904" y="1067376"/>
            <a:ext cx="1453656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2135560" y="1067376"/>
            <a:ext cx="3456384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5616C60-022A-98DE-D2FE-928ECFB999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2336" r="30220" b="8071"/>
          <a:stretch/>
        </p:blipFill>
        <p:spPr>
          <a:xfrm>
            <a:off x="7752184" y="908720"/>
            <a:ext cx="417646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1E67F1A-476C-FBD8-FC1C-01D01D95DC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737748" y="1754044"/>
            <a:ext cx="1181788" cy="37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7752184" y="919812"/>
            <a:ext cx="4176464" cy="308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1950712" y="1754044"/>
            <a:ext cx="3785248" cy="37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5735960" y="1754044"/>
            <a:ext cx="1800200" cy="37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737748" y="2636420"/>
            <a:ext cx="1685844" cy="37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2419628" y="2636420"/>
            <a:ext cx="3028300" cy="37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737748" y="3349164"/>
            <a:ext cx="1757852" cy="799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2495600" y="3515778"/>
            <a:ext cx="3384376" cy="41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737748" y="4483012"/>
            <a:ext cx="4422148" cy="81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2ABA49-3FEA-96E4-8269-DBF4663ECFFD}"/>
              </a:ext>
            </a:extLst>
          </p:cNvPr>
          <p:cNvSpPr/>
          <p:nvPr/>
        </p:nvSpPr>
        <p:spPr bwMode="auto">
          <a:xfrm>
            <a:off x="687808" y="5517232"/>
            <a:ext cx="3175944" cy="49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0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13EDD-6A5D-2F94-86CB-ACE088702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647C2-2BF5-B2AB-D2B8-D1EDDD15B1FC}"/>
              </a:ext>
            </a:extLst>
          </p:cNvPr>
          <p:cNvSpPr/>
          <p:nvPr/>
        </p:nvSpPr>
        <p:spPr bwMode="auto">
          <a:xfrm>
            <a:off x="681904" y="1124744"/>
            <a:ext cx="9446346" cy="86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F309BA-646C-D7CC-D7E1-B4722CDAE83B}"/>
              </a:ext>
            </a:extLst>
          </p:cNvPr>
          <p:cNvSpPr/>
          <p:nvPr/>
        </p:nvSpPr>
        <p:spPr bwMode="auto">
          <a:xfrm>
            <a:off x="681904" y="2276872"/>
            <a:ext cx="4380952" cy="67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AA6225-E001-D357-7CAD-3DBDDD7CAA6B}"/>
              </a:ext>
            </a:extLst>
          </p:cNvPr>
          <p:cNvSpPr/>
          <p:nvPr/>
        </p:nvSpPr>
        <p:spPr bwMode="auto">
          <a:xfrm>
            <a:off x="758095" y="3284985"/>
            <a:ext cx="4185777" cy="73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EB319E-23B6-766C-76E4-BBA700F231EC}"/>
              </a:ext>
            </a:extLst>
          </p:cNvPr>
          <p:cNvSpPr/>
          <p:nvPr/>
        </p:nvSpPr>
        <p:spPr bwMode="auto">
          <a:xfrm>
            <a:off x="758095" y="4466981"/>
            <a:ext cx="3033649" cy="65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C1CB849-C712-1C8D-52C5-309C0291B1D8}"/>
              </a:ext>
            </a:extLst>
          </p:cNvPr>
          <p:cNvSpPr/>
          <p:nvPr/>
        </p:nvSpPr>
        <p:spPr bwMode="auto">
          <a:xfrm>
            <a:off x="3791744" y="4462784"/>
            <a:ext cx="2280636" cy="65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8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21" grpId="0" animBg="1"/>
      <p:bldP spid="2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4F2D1-D4F7-0EFB-0DC0-9036ECD34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86503" cy="325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42ABA-F899-D459-6546-287AAB68D919}"/>
              </a:ext>
            </a:extLst>
          </p:cNvPr>
          <p:cNvSpPr/>
          <p:nvPr/>
        </p:nvSpPr>
        <p:spPr bwMode="auto">
          <a:xfrm>
            <a:off x="678942" y="876677"/>
            <a:ext cx="2896778" cy="37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69CD5-9C92-E26A-99AF-423AD415EB38}"/>
              </a:ext>
            </a:extLst>
          </p:cNvPr>
          <p:cNvSpPr/>
          <p:nvPr/>
        </p:nvSpPr>
        <p:spPr bwMode="auto">
          <a:xfrm>
            <a:off x="3572870" y="873342"/>
            <a:ext cx="1044000" cy="37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4610951" y="873342"/>
            <a:ext cx="1626013" cy="37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95616C60-022A-98DE-D2FE-928ECFB999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2337" r="30220" b="8071"/>
          <a:stretch/>
        </p:blipFill>
        <p:spPr>
          <a:xfrm>
            <a:off x="7632393" y="1496484"/>
            <a:ext cx="417646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E012E9B3-6627-74C3-BC78-C3309EBBB1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42" y="4015075"/>
            <a:ext cx="9086503" cy="276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7632393" y="1496484"/>
            <a:ext cx="4176464" cy="30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678942" y="1496484"/>
            <a:ext cx="3040794" cy="63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720000" y="2380640"/>
            <a:ext cx="3791824" cy="68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720000" y="3316744"/>
            <a:ext cx="3791824" cy="69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725904" y="4262861"/>
            <a:ext cx="3137848" cy="63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678942" y="5147016"/>
            <a:ext cx="3137848" cy="63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FC38DA2-6900-0EA8-36DC-B43371F0EFF8}"/>
              </a:ext>
            </a:extLst>
          </p:cNvPr>
          <p:cNvSpPr/>
          <p:nvPr/>
        </p:nvSpPr>
        <p:spPr bwMode="auto">
          <a:xfrm>
            <a:off x="678942" y="6091561"/>
            <a:ext cx="6209146" cy="63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3F281-17A3-7E00-5ACB-59F1E579C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6E92B-F340-5572-6B9F-FC6CC8974477}"/>
              </a:ext>
            </a:extLst>
          </p:cNvPr>
          <p:cNvSpPr/>
          <p:nvPr/>
        </p:nvSpPr>
        <p:spPr bwMode="auto">
          <a:xfrm>
            <a:off x="10662857" y="2476571"/>
            <a:ext cx="304761" cy="29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A8D544-D820-BAE5-615A-EEB3EB19AB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r="22219" b="9684"/>
          <a:stretch/>
        </p:blipFill>
        <p:spPr>
          <a:xfrm>
            <a:off x="3143672" y="3645024"/>
            <a:ext cx="4968552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282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528B0-0F21-617F-58C6-11734867F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690D7-D3C5-AA21-AEBA-2932019C291A}"/>
              </a:ext>
            </a:extLst>
          </p:cNvPr>
          <p:cNvSpPr/>
          <p:nvPr/>
        </p:nvSpPr>
        <p:spPr bwMode="auto">
          <a:xfrm>
            <a:off x="10653333" y="1929201"/>
            <a:ext cx="295237" cy="30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DC9328-451C-ECE8-32FE-BA5D109415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90801"/>
            <a:ext cx="10800000" cy="8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55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FC91A-1D6E-1F73-7140-50FFFBF9A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8D143-3B49-C610-87E5-ED633FACC7FC}"/>
              </a:ext>
            </a:extLst>
          </p:cNvPr>
          <p:cNvSpPr/>
          <p:nvPr/>
        </p:nvSpPr>
        <p:spPr bwMode="auto">
          <a:xfrm>
            <a:off x="10634285" y="2572457"/>
            <a:ext cx="333333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3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F0BB5-AB9B-BCCB-C615-59336CB5E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1BD6C-2125-7753-E972-28E5F9376490}"/>
              </a:ext>
            </a:extLst>
          </p:cNvPr>
          <p:cNvSpPr/>
          <p:nvPr/>
        </p:nvSpPr>
        <p:spPr bwMode="auto">
          <a:xfrm>
            <a:off x="10653333" y="1831342"/>
            <a:ext cx="304761" cy="29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0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3ADE5-FAB7-137D-D0AF-93BCF61D3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4FF2B-E5AA-DC68-6130-7CA1D531CE23}"/>
              </a:ext>
            </a:extLst>
          </p:cNvPr>
          <p:cNvSpPr/>
          <p:nvPr/>
        </p:nvSpPr>
        <p:spPr bwMode="auto">
          <a:xfrm>
            <a:off x="10681904" y="2613676"/>
            <a:ext cx="266666" cy="29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92B170-508B-2BB3-2677-AE131371B2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8" r="81331" b="6159"/>
          <a:stretch/>
        </p:blipFill>
        <p:spPr>
          <a:xfrm>
            <a:off x="5111888" y="4032799"/>
            <a:ext cx="201622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800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</Words>
  <Application>Microsoft Office PowerPoint</Application>
  <PresentationFormat>宽屏</PresentationFormat>
  <Paragraphs>1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2023-10-17T08:43:48Z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