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6"/>
  </p:notesMasterIdLst>
  <p:sldIdLst>
    <p:sldId id="363" r:id="rId2"/>
    <p:sldId id="409" r:id="rId3"/>
    <p:sldId id="405" r:id="rId4"/>
    <p:sldId id="403" r:id="rId5"/>
    <p:sldId id="402" r:id="rId6"/>
    <p:sldId id="401" r:id="rId7"/>
    <p:sldId id="399" r:id="rId8"/>
    <p:sldId id="398" r:id="rId9"/>
    <p:sldId id="397" r:id="rId10"/>
    <p:sldId id="395" r:id="rId11"/>
    <p:sldId id="394" r:id="rId12"/>
    <p:sldId id="392" r:id="rId13"/>
    <p:sldId id="391" r:id="rId14"/>
    <p:sldId id="390" r:id="rId15"/>
    <p:sldId id="388" r:id="rId16"/>
    <p:sldId id="387" r:id="rId17"/>
    <p:sldId id="386" r:id="rId18"/>
    <p:sldId id="384" r:id="rId19"/>
    <p:sldId id="383" r:id="rId20"/>
    <p:sldId id="381" r:id="rId21"/>
    <p:sldId id="379" r:id="rId22"/>
    <p:sldId id="378" r:id="rId23"/>
    <p:sldId id="376" r:id="rId24"/>
    <p:sldId id="375" r:id="rId25"/>
    <p:sldId id="374" r:id="rId26"/>
    <p:sldId id="373" r:id="rId27"/>
    <p:sldId id="372" r:id="rId28"/>
    <p:sldId id="371" r:id="rId29"/>
    <p:sldId id="370" r:id="rId30"/>
    <p:sldId id="368" r:id="rId31"/>
    <p:sldId id="367" r:id="rId32"/>
    <p:sldId id="366" r:id="rId33"/>
    <p:sldId id="365" r:id="rId34"/>
    <p:sldId id="364" r:id="rId3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529" autoAdjust="0"/>
  </p:normalViewPr>
  <p:slideViewPr>
    <p:cSldViewPr>
      <p:cViewPr varScale="1">
        <p:scale>
          <a:sx n="106" d="100"/>
          <a:sy n="106" d="100"/>
        </p:scale>
        <p:origin x="1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B7E556-6EC5-4253-9785-5840BA2E6CE1}" type="datetimeFigureOut">
              <a:rPr lang="zh-CN" altLang="en-US" smtClean="0"/>
              <a:t>2023/10/17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4C917-E58D-4B64-A613-66DB6CD26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04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4C917-E58D-4B64-A613-66DB6CD26FF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44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4C917-E58D-4B64-A613-66DB6CD26FF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328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4C917-E58D-4B64-A613-66DB6CD26FF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15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4C917-E58D-4B64-A613-66DB6CD26FF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32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18D0D-1EE5-2F26-9329-96E97DCA2A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015743"/>
            <a:ext cx="10800000" cy="282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80F39-5BF4-5288-9CC2-25C064FA2A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BC65D8-483F-FBEB-858D-0797EDCFD13B}"/>
              </a:ext>
            </a:extLst>
          </p:cNvPr>
          <p:cNvSpPr/>
          <p:nvPr/>
        </p:nvSpPr>
        <p:spPr bwMode="auto">
          <a:xfrm>
            <a:off x="10653333" y="1745408"/>
            <a:ext cx="285714" cy="30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5DC052C-E343-B753-4713-F79210303F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7587" r="42888"/>
          <a:stretch/>
        </p:blipFill>
        <p:spPr>
          <a:xfrm>
            <a:off x="4583832" y="3502285"/>
            <a:ext cx="2808312" cy="273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020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054BA-A07A-629D-6B91-F139604844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84E3FE-D9C5-B31C-5F07-4701271288D2}"/>
              </a:ext>
            </a:extLst>
          </p:cNvPr>
          <p:cNvSpPr/>
          <p:nvPr/>
        </p:nvSpPr>
        <p:spPr bwMode="auto">
          <a:xfrm>
            <a:off x="3358095" y="2359028"/>
            <a:ext cx="609523" cy="33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6ED499-3E47-095B-CA30-D922671F5E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80" r="77997"/>
          <a:stretch/>
        </p:blipFill>
        <p:spPr>
          <a:xfrm>
            <a:off x="5087888" y="3068960"/>
            <a:ext cx="2376264" cy="298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106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9F1A99-E9FD-32DD-11A3-EBAA56E40E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0FC697-A9ED-CAF0-C004-57B115B607BB}"/>
              </a:ext>
            </a:extLst>
          </p:cNvPr>
          <p:cNvSpPr/>
          <p:nvPr/>
        </p:nvSpPr>
        <p:spPr bwMode="auto">
          <a:xfrm>
            <a:off x="1720000" y="2473134"/>
            <a:ext cx="514285" cy="40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6ED499-3E47-095B-CA30-D922671F5E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5" t="24259" r="45555"/>
          <a:stretch/>
        </p:blipFill>
        <p:spPr>
          <a:xfrm>
            <a:off x="4655840" y="2874711"/>
            <a:ext cx="2880320" cy="272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022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28506-1BBA-6284-BE0A-FF6477322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0B3025-70D6-AFB5-79DC-A34F288BAF41}"/>
              </a:ext>
            </a:extLst>
          </p:cNvPr>
          <p:cNvSpPr/>
          <p:nvPr/>
        </p:nvSpPr>
        <p:spPr bwMode="auto">
          <a:xfrm>
            <a:off x="9434285" y="1792581"/>
            <a:ext cx="476191" cy="28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6ED499-3E47-095B-CA30-D922671F5E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r="15551"/>
          <a:stretch/>
        </p:blipFill>
        <p:spPr>
          <a:xfrm>
            <a:off x="4787852" y="2420888"/>
            <a:ext cx="2664296" cy="359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35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40FFB-FD02-E699-FBEB-E590DC82DF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14C70E-6260-4835-E5A3-70FA9819311F}"/>
              </a:ext>
            </a:extLst>
          </p:cNvPr>
          <p:cNvSpPr/>
          <p:nvPr/>
        </p:nvSpPr>
        <p:spPr bwMode="auto">
          <a:xfrm>
            <a:off x="3386666" y="1700808"/>
            <a:ext cx="1557206" cy="789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47A7DF6-BD67-8C9E-9076-B59DC32F74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98"/>
          <a:stretch/>
        </p:blipFill>
        <p:spPr>
          <a:xfrm>
            <a:off x="5015880" y="2924944"/>
            <a:ext cx="2160240" cy="315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495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C2C26-23BE-51FA-AE73-2517973BA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E5428-CEDB-3226-2C3E-B46792CED07A}"/>
              </a:ext>
            </a:extLst>
          </p:cNvPr>
          <p:cNvSpPr/>
          <p:nvPr/>
        </p:nvSpPr>
        <p:spPr bwMode="auto">
          <a:xfrm>
            <a:off x="6491428" y="1766837"/>
            <a:ext cx="819047" cy="411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47A7DF6-BD67-8C9E-9076-B59DC32F74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8" r="52889"/>
          <a:stretch/>
        </p:blipFill>
        <p:spPr>
          <a:xfrm>
            <a:off x="5015880" y="2636912"/>
            <a:ext cx="2376264" cy="315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548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A2C13-346D-10BC-EA17-48321BB160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8EF68E-B7FD-5343-E4FB-9E58F191BD3B}"/>
              </a:ext>
            </a:extLst>
          </p:cNvPr>
          <p:cNvSpPr/>
          <p:nvPr/>
        </p:nvSpPr>
        <p:spPr bwMode="auto">
          <a:xfrm>
            <a:off x="9748571" y="2387273"/>
            <a:ext cx="438095" cy="29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47A7DF6-BD67-8C9E-9076-B59DC32F74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r="12885"/>
          <a:stretch/>
        </p:blipFill>
        <p:spPr>
          <a:xfrm>
            <a:off x="4295800" y="3140968"/>
            <a:ext cx="3816424" cy="315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275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4EBC6-F7F5-4CE3-35C9-306E49204C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0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81A94C-61AE-F4E9-01AC-E01D01C0B6E8}"/>
              </a:ext>
            </a:extLst>
          </p:cNvPr>
          <p:cNvSpPr/>
          <p:nvPr/>
        </p:nvSpPr>
        <p:spPr bwMode="auto">
          <a:xfrm>
            <a:off x="1314479" y="3606491"/>
            <a:ext cx="4302901" cy="321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0B34B8-1B43-4B14-2B4F-595D5D6D00AE}"/>
              </a:ext>
            </a:extLst>
          </p:cNvPr>
          <p:cNvSpPr/>
          <p:nvPr/>
        </p:nvSpPr>
        <p:spPr bwMode="auto">
          <a:xfrm>
            <a:off x="1314479" y="4201377"/>
            <a:ext cx="4781521" cy="33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56DF03-95D2-536A-D65F-A757D38568D5}"/>
              </a:ext>
            </a:extLst>
          </p:cNvPr>
          <p:cNvSpPr/>
          <p:nvPr/>
        </p:nvSpPr>
        <p:spPr bwMode="auto">
          <a:xfrm>
            <a:off x="6070317" y="4201377"/>
            <a:ext cx="1715399" cy="33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B7ED98E-8AB2-F87E-D537-7AA70F99DD5D}"/>
              </a:ext>
            </a:extLst>
          </p:cNvPr>
          <p:cNvSpPr/>
          <p:nvPr/>
        </p:nvSpPr>
        <p:spPr bwMode="auto">
          <a:xfrm>
            <a:off x="1311509" y="4805705"/>
            <a:ext cx="9104971" cy="75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3661E91-0499-3A1F-1670-E11CB9098E73}"/>
              </a:ext>
            </a:extLst>
          </p:cNvPr>
          <p:cNvSpPr/>
          <p:nvPr/>
        </p:nvSpPr>
        <p:spPr bwMode="auto">
          <a:xfrm>
            <a:off x="1361660" y="5749967"/>
            <a:ext cx="6152394" cy="41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34F22AB-C6EB-4765-8F5D-11C52230AA50}"/>
              </a:ext>
            </a:extLst>
          </p:cNvPr>
          <p:cNvSpPr/>
          <p:nvPr/>
        </p:nvSpPr>
        <p:spPr bwMode="auto">
          <a:xfrm>
            <a:off x="1361660" y="6354295"/>
            <a:ext cx="4925690" cy="339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4045" y="2924944"/>
            <a:ext cx="1658539" cy="181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79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17" grpId="0" animBg="1"/>
      <p:bldP spid="19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21D0D-EC0A-B594-FE8D-31B5283E2F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D2910F-6E00-AE76-245E-7E4616C6D77B}"/>
              </a:ext>
            </a:extLst>
          </p:cNvPr>
          <p:cNvSpPr/>
          <p:nvPr/>
        </p:nvSpPr>
        <p:spPr bwMode="auto">
          <a:xfrm>
            <a:off x="1320000" y="2315788"/>
            <a:ext cx="2847619" cy="343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1981F5-3FE6-1C74-DBC6-7694987577CF}"/>
              </a:ext>
            </a:extLst>
          </p:cNvPr>
          <p:cNvSpPr/>
          <p:nvPr/>
        </p:nvSpPr>
        <p:spPr bwMode="auto">
          <a:xfrm>
            <a:off x="1320000" y="2906674"/>
            <a:ext cx="6142857" cy="343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9E40CC-5D51-F63B-66FC-85DCD40643D6}"/>
              </a:ext>
            </a:extLst>
          </p:cNvPr>
          <p:cNvSpPr/>
          <p:nvPr/>
        </p:nvSpPr>
        <p:spPr bwMode="auto">
          <a:xfrm>
            <a:off x="1367619" y="3697699"/>
            <a:ext cx="1848061" cy="343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9D856D0-D922-1109-604D-4D2EF5A84F68}"/>
              </a:ext>
            </a:extLst>
          </p:cNvPr>
          <p:cNvSpPr/>
          <p:nvPr/>
        </p:nvSpPr>
        <p:spPr bwMode="auto">
          <a:xfrm>
            <a:off x="3215680" y="3497560"/>
            <a:ext cx="3447177" cy="686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E46EA6-D355-8727-159D-A6AD1D738647}"/>
              </a:ext>
            </a:extLst>
          </p:cNvPr>
          <p:cNvSpPr/>
          <p:nvPr/>
        </p:nvSpPr>
        <p:spPr bwMode="auto">
          <a:xfrm>
            <a:off x="1320000" y="4526845"/>
            <a:ext cx="7571428" cy="352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55B4045-5296-DA12-F2EB-95F93CE4393D}"/>
              </a:ext>
            </a:extLst>
          </p:cNvPr>
          <p:cNvSpPr/>
          <p:nvPr/>
        </p:nvSpPr>
        <p:spPr bwMode="auto">
          <a:xfrm>
            <a:off x="1339046" y="5155852"/>
            <a:ext cx="3132000" cy="33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502D32C-75C5-68DF-41DE-D228DB33BD5C}"/>
              </a:ext>
            </a:extLst>
          </p:cNvPr>
          <p:cNvSpPr/>
          <p:nvPr/>
        </p:nvSpPr>
        <p:spPr bwMode="auto">
          <a:xfrm>
            <a:off x="4471047" y="5149801"/>
            <a:ext cx="1912986" cy="33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55B4045-5296-DA12-F2EB-95F93CE4393D}"/>
              </a:ext>
            </a:extLst>
          </p:cNvPr>
          <p:cNvSpPr/>
          <p:nvPr/>
        </p:nvSpPr>
        <p:spPr bwMode="auto">
          <a:xfrm>
            <a:off x="1358853" y="5772305"/>
            <a:ext cx="3132000" cy="33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00" y="2262817"/>
            <a:ext cx="1823600" cy="207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8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18AEBA-DAF4-12E9-5C08-76D3AA0C33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74"/>
          <a:stretch/>
        </p:blipFill>
        <p:spPr>
          <a:xfrm>
            <a:off x="720000" y="1012309"/>
            <a:ext cx="10800000" cy="1192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0C43C7-74B4-62AB-0877-C401FA0076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6"/>
          <a:stretch/>
        </p:blipFill>
        <p:spPr>
          <a:xfrm>
            <a:off x="1343472" y="2420888"/>
            <a:ext cx="10800000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BDB332-87E3-8A03-F6DE-855F59130E48}"/>
              </a:ext>
            </a:extLst>
          </p:cNvPr>
          <p:cNvSpPr/>
          <p:nvPr/>
        </p:nvSpPr>
        <p:spPr bwMode="auto">
          <a:xfrm>
            <a:off x="1343472" y="2564904"/>
            <a:ext cx="3276190" cy="343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BDB332-87E3-8A03-F6DE-855F59130E48}"/>
              </a:ext>
            </a:extLst>
          </p:cNvPr>
          <p:cNvSpPr/>
          <p:nvPr/>
        </p:nvSpPr>
        <p:spPr bwMode="auto">
          <a:xfrm>
            <a:off x="1343472" y="3145899"/>
            <a:ext cx="1872208" cy="343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BDB332-87E3-8A03-F6DE-855F59130E48}"/>
              </a:ext>
            </a:extLst>
          </p:cNvPr>
          <p:cNvSpPr/>
          <p:nvPr/>
        </p:nvSpPr>
        <p:spPr bwMode="auto">
          <a:xfrm>
            <a:off x="3215680" y="2908396"/>
            <a:ext cx="1800200" cy="585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BDB332-87E3-8A03-F6DE-855F59130E48}"/>
              </a:ext>
            </a:extLst>
          </p:cNvPr>
          <p:cNvSpPr/>
          <p:nvPr/>
        </p:nvSpPr>
        <p:spPr bwMode="auto">
          <a:xfrm>
            <a:off x="1430010" y="3564008"/>
            <a:ext cx="3369845" cy="585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BDB332-87E3-8A03-F6DE-855F59130E48}"/>
              </a:ext>
            </a:extLst>
          </p:cNvPr>
          <p:cNvSpPr/>
          <p:nvPr/>
        </p:nvSpPr>
        <p:spPr bwMode="auto">
          <a:xfrm>
            <a:off x="4799854" y="3564008"/>
            <a:ext cx="1800201" cy="585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BDB332-87E3-8A03-F6DE-855F59130E48}"/>
              </a:ext>
            </a:extLst>
          </p:cNvPr>
          <p:cNvSpPr/>
          <p:nvPr/>
        </p:nvSpPr>
        <p:spPr bwMode="auto">
          <a:xfrm>
            <a:off x="1430010" y="4293096"/>
            <a:ext cx="2145710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BDB332-87E3-8A03-F6DE-855F59130E48}"/>
              </a:ext>
            </a:extLst>
          </p:cNvPr>
          <p:cNvSpPr/>
          <p:nvPr/>
        </p:nvSpPr>
        <p:spPr bwMode="auto">
          <a:xfrm>
            <a:off x="1343472" y="4857242"/>
            <a:ext cx="3888432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BDB332-87E3-8A03-F6DE-855F59130E48}"/>
              </a:ext>
            </a:extLst>
          </p:cNvPr>
          <p:cNvSpPr/>
          <p:nvPr/>
        </p:nvSpPr>
        <p:spPr bwMode="auto">
          <a:xfrm>
            <a:off x="1430010" y="5433305"/>
            <a:ext cx="2145710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4351" y="2515343"/>
            <a:ext cx="2255649" cy="202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55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255020-C015-99F7-AC25-17094F753F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5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64BA11-408F-CEFB-F54A-8312CFE776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10860"/>
            <a:ext cx="10800000" cy="333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586A11-4516-0BCE-B896-46CE273506F6}"/>
              </a:ext>
            </a:extLst>
          </p:cNvPr>
          <p:cNvSpPr/>
          <p:nvPr/>
        </p:nvSpPr>
        <p:spPr bwMode="auto">
          <a:xfrm>
            <a:off x="10624761" y="1644544"/>
            <a:ext cx="342857" cy="29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90537F3-C81B-BA8D-97EB-ACF79F818C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2"/>
          <a:stretch/>
        </p:blipFill>
        <p:spPr>
          <a:xfrm>
            <a:off x="720000" y="4843431"/>
            <a:ext cx="10800000" cy="189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197DE8-BB21-24EC-581A-2F9FE3573E5A}"/>
              </a:ext>
            </a:extLst>
          </p:cNvPr>
          <p:cNvSpPr/>
          <p:nvPr/>
        </p:nvSpPr>
        <p:spPr bwMode="auto">
          <a:xfrm>
            <a:off x="10681904" y="5636400"/>
            <a:ext cx="266666" cy="296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67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5FF1D-2655-D11D-B4FB-2324BA136B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3DB631-F9DF-4981-BA94-A4387CC4E4F9}"/>
              </a:ext>
            </a:extLst>
          </p:cNvPr>
          <p:cNvSpPr/>
          <p:nvPr/>
        </p:nvSpPr>
        <p:spPr bwMode="auto">
          <a:xfrm>
            <a:off x="1329523" y="2345719"/>
            <a:ext cx="5961904" cy="34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02BDD3-0185-5AEA-6497-F484FCAF4952}"/>
              </a:ext>
            </a:extLst>
          </p:cNvPr>
          <p:cNvSpPr/>
          <p:nvPr/>
        </p:nvSpPr>
        <p:spPr bwMode="auto">
          <a:xfrm>
            <a:off x="1367618" y="2946720"/>
            <a:ext cx="6096533" cy="72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5A3D7E-1205-E658-34E4-908AB3D62498}"/>
              </a:ext>
            </a:extLst>
          </p:cNvPr>
          <p:cNvSpPr/>
          <p:nvPr/>
        </p:nvSpPr>
        <p:spPr bwMode="auto">
          <a:xfrm>
            <a:off x="1339047" y="3929312"/>
            <a:ext cx="5990476" cy="34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52B56CB-B87D-8D4D-FAD9-5E5ED055E82A}"/>
              </a:ext>
            </a:extLst>
          </p:cNvPr>
          <p:cNvSpPr/>
          <p:nvPr/>
        </p:nvSpPr>
        <p:spPr bwMode="auto">
          <a:xfrm>
            <a:off x="1367619" y="4587552"/>
            <a:ext cx="6304761" cy="37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DA1B1E2-B783-4F09-018A-C7AF5B1C4B16}"/>
              </a:ext>
            </a:extLst>
          </p:cNvPr>
          <p:cNvSpPr/>
          <p:nvPr/>
        </p:nvSpPr>
        <p:spPr bwMode="auto">
          <a:xfrm>
            <a:off x="1386666" y="5217174"/>
            <a:ext cx="3895238" cy="33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E2F6788-51DF-8184-6BCF-1771DAE6F8A9}"/>
              </a:ext>
            </a:extLst>
          </p:cNvPr>
          <p:cNvSpPr/>
          <p:nvPr/>
        </p:nvSpPr>
        <p:spPr bwMode="auto">
          <a:xfrm>
            <a:off x="1386666" y="5808636"/>
            <a:ext cx="5628571" cy="32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290467"/>
            <a:ext cx="2368512" cy="233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39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8DF44-B256-AD5E-2BBC-667D0AF148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511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F954F-3486-0E76-AE76-F237FB11B6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AFF41-AE7E-A2AF-834F-2B7101AED213}"/>
              </a:ext>
            </a:extLst>
          </p:cNvPr>
          <p:cNvSpPr/>
          <p:nvPr/>
        </p:nvSpPr>
        <p:spPr bwMode="auto">
          <a:xfrm>
            <a:off x="681904" y="1067331"/>
            <a:ext cx="6047619" cy="343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A63D52-2CA4-D589-28F0-AF35FCAC9262}"/>
              </a:ext>
            </a:extLst>
          </p:cNvPr>
          <p:cNvSpPr/>
          <p:nvPr/>
        </p:nvSpPr>
        <p:spPr bwMode="auto">
          <a:xfrm>
            <a:off x="681905" y="1667916"/>
            <a:ext cx="3037832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500E48-CE1A-2462-B3C5-3B737CEACC52}"/>
              </a:ext>
            </a:extLst>
          </p:cNvPr>
          <p:cNvSpPr/>
          <p:nvPr/>
        </p:nvSpPr>
        <p:spPr bwMode="auto">
          <a:xfrm>
            <a:off x="8400256" y="1048264"/>
            <a:ext cx="2520280" cy="166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FDDFDF-B598-D144-B029-152DB87E0183}"/>
              </a:ext>
            </a:extLst>
          </p:cNvPr>
          <p:cNvSpPr/>
          <p:nvPr/>
        </p:nvSpPr>
        <p:spPr bwMode="auto">
          <a:xfrm>
            <a:off x="681904" y="2249435"/>
            <a:ext cx="4942857" cy="352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B556B5-0517-E642-EDC4-D3D94F6B7A18}"/>
              </a:ext>
            </a:extLst>
          </p:cNvPr>
          <p:cNvSpPr/>
          <p:nvPr/>
        </p:nvSpPr>
        <p:spPr bwMode="auto">
          <a:xfrm>
            <a:off x="681904" y="2859554"/>
            <a:ext cx="7400000" cy="343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BC1C4C-5EE8-A036-8343-3B946F9C0018}"/>
              </a:ext>
            </a:extLst>
          </p:cNvPr>
          <p:cNvSpPr/>
          <p:nvPr/>
        </p:nvSpPr>
        <p:spPr bwMode="auto">
          <a:xfrm>
            <a:off x="681904" y="3507804"/>
            <a:ext cx="1828571" cy="266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2607CD-F0DB-845B-F903-A5FA29C8BE86}"/>
              </a:ext>
            </a:extLst>
          </p:cNvPr>
          <p:cNvSpPr/>
          <p:nvPr/>
        </p:nvSpPr>
        <p:spPr bwMode="auto">
          <a:xfrm>
            <a:off x="681904" y="4070257"/>
            <a:ext cx="3228571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B386FC-2B8F-F734-65F1-2CE3727F7DD8}"/>
              </a:ext>
            </a:extLst>
          </p:cNvPr>
          <p:cNvSpPr/>
          <p:nvPr/>
        </p:nvSpPr>
        <p:spPr bwMode="auto">
          <a:xfrm>
            <a:off x="681904" y="4670843"/>
            <a:ext cx="3257142" cy="343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8E93148-C315-A6B9-F33F-666FD5BD4EC7}"/>
              </a:ext>
            </a:extLst>
          </p:cNvPr>
          <p:cNvSpPr/>
          <p:nvPr/>
        </p:nvSpPr>
        <p:spPr bwMode="auto">
          <a:xfrm>
            <a:off x="681904" y="5271428"/>
            <a:ext cx="2819047" cy="32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3A63D52-2CA4-D589-28F0-AF35FCAC9262}"/>
              </a:ext>
            </a:extLst>
          </p:cNvPr>
          <p:cNvSpPr/>
          <p:nvPr/>
        </p:nvSpPr>
        <p:spPr bwMode="auto">
          <a:xfrm>
            <a:off x="3721878" y="1667916"/>
            <a:ext cx="1005970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50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2E5F8-1AE2-E998-72C1-883E83E3F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32AF19-1DA6-6532-841A-E254105185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9" t="2957" r="6218" b="52434"/>
          <a:stretch/>
        </p:blipFill>
        <p:spPr>
          <a:xfrm>
            <a:off x="7680176" y="3861048"/>
            <a:ext cx="3456384" cy="230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227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2AF19-1DA6-6532-841A-E254105185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95501F-E3EC-8377-B838-BAD5CF26DF58}"/>
              </a:ext>
            </a:extLst>
          </p:cNvPr>
          <p:cNvSpPr/>
          <p:nvPr/>
        </p:nvSpPr>
        <p:spPr bwMode="auto">
          <a:xfrm>
            <a:off x="681904" y="991060"/>
            <a:ext cx="6600000" cy="1134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492F35-3634-C61D-FDDC-F797155A12DD}"/>
              </a:ext>
            </a:extLst>
          </p:cNvPr>
          <p:cNvSpPr/>
          <p:nvPr/>
        </p:nvSpPr>
        <p:spPr bwMode="auto">
          <a:xfrm>
            <a:off x="681904" y="2382502"/>
            <a:ext cx="5414096" cy="72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6C9119-26AC-4DDA-C0B7-ED0C89944F8A}"/>
              </a:ext>
            </a:extLst>
          </p:cNvPr>
          <p:cNvSpPr/>
          <p:nvPr/>
        </p:nvSpPr>
        <p:spPr bwMode="auto">
          <a:xfrm>
            <a:off x="681904" y="3364134"/>
            <a:ext cx="5838095" cy="695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F4EF4DF-5D64-B9A5-6EEA-9755DC6039D4}"/>
              </a:ext>
            </a:extLst>
          </p:cNvPr>
          <p:cNvSpPr/>
          <p:nvPr/>
        </p:nvSpPr>
        <p:spPr bwMode="auto">
          <a:xfrm>
            <a:off x="681904" y="4317175"/>
            <a:ext cx="6350200" cy="381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82AD64F-DBEF-7341-9314-C1C3556357D2}"/>
              </a:ext>
            </a:extLst>
          </p:cNvPr>
          <p:cNvSpPr/>
          <p:nvPr/>
        </p:nvSpPr>
        <p:spPr bwMode="auto">
          <a:xfrm>
            <a:off x="681904" y="4965244"/>
            <a:ext cx="3114285" cy="295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88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6" grpId="0" animBg="1"/>
      <p:bldP spid="18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99C24-5698-8DBC-1AF1-DA3EB495C1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81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43769E-F41F-83F3-173F-2D724DC56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9" r="6218" b="39939"/>
          <a:stretch/>
        </p:blipFill>
        <p:spPr>
          <a:xfrm>
            <a:off x="4583832" y="3933056"/>
            <a:ext cx="3456384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350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3769E-F41F-83F3-173F-2D724DC56D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8ED1F-3E36-C035-0F66-81E111A4F39B}"/>
              </a:ext>
            </a:extLst>
          </p:cNvPr>
          <p:cNvSpPr/>
          <p:nvPr/>
        </p:nvSpPr>
        <p:spPr bwMode="auto">
          <a:xfrm>
            <a:off x="681904" y="1050202"/>
            <a:ext cx="5126064" cy="37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8AB552-5950-DAF7-5B3E-7BBC6FEDD7C1}"/>
              </a:ext>
            </a:extLst>
          </p:cNvPr>
          <p:cNvSpPr/>
          <p:nvPr/>
        </p:nvSpPr>
        <p:spPr bwMode="auto">
          <a:xfrm>
            <a:off x="681904" y="1686982"/>
            <a:ext cx="2533334" cy="305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B1234D-9C01-5AD8-24B6-AC1C9946B050}"/>
              </a:ext>
            </a:extLst>
          </p:cNvPr>
          <p:cNvSpPr/>
          <p:nvPr/>
        </p:nvSpPr>
        <p:spPr bwMode="auto">
          <a:xfrm>
            <a:off x="3215238" y="1667916"/>
            <a:ext cx="1790476" cy="352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51EB2D-F7F4-B774-4956-3DE34C3C3586}"/>
              </a:ext>
            </a:extLst>
          </p:cNvPr>
          <p:cNvSpPr/>
          <p:nvPr/>
        </p:nvSpPr>
        <p:spPr bwMode="auto">
          <a:xfrm>
            <a:off x="681904" y="2287567"/>
            <a:ext cx="3057142" cy="295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594332-6044-09FD-D149-987F00F6A6EE}"/>
              </a:ext>
            </a:extLst>
          </p:cNvPr>
          <p:cNvSpPr/>
          <p:nvPr/>
        </p:nvSpPr>
        <p:spPr bwMode="auto">
          <a:xfrm>
            <a:off x="681904" y="2869087"/>
            <a:ext cx="1957712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34869A-CF2B-F701-025F-D37BA197338D}"/>
              </a:ext>
            </a:extLst>
          </p:cNvPr>
          <p:cNvSpPr/>
          <p:nvPr/>
        </p:nvSpPr>
        <p:spPr bwMode="auto">
          <a:xfrm>
            <a:off x="681904" y="3469672"/>
            <a:ext cx="6552380" cy="1515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03087A-7AF8-B4FF-1913-A4C7F1718642}"/>
              </a:ext>
            </a:extLst>
          </p:cNvPr>
          <p:cNvSpPr/>
          <p:nvPr/>
        </p:nvSpPr>
        <p:spPr bwMode="auto">
          <a:xfrm>
            <a:off x="681905" y="5242829"/>
            <a:ext cx="4117952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594332-6044-09FD-D149-987F00F6A6EE}"/>
              </a:ext>
            </a:extLst>
          </p:cNvPr>
          <p:cNvSpPr/>
          <p:nvPr/>
        </p:nvSpPr>
        <p:spPr bwMode="auto">
          <a:xfrm>
            <a:off x="2639616" y="2869087"/>
            <a:ext cx="3888432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903087A-7AF8-B4FF-1913-A4C7F1718642}"/>
              </a:ext>
            </a:extLst>
          </p:cNvPr>
          <p:cNvSpPr/>
          <p:nvPr/>
        </p:nvSpPr>
        <p:spPr bwMode="auto">
          <a:xfrm>
            <a:off x="4799857" y="5242829"/>
            <a:ext cx="1944215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87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A672A-BCB7-B8A1-1978-B9FCDC636B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43E359-6864-559C-F6D3-7FA134E95D9B}"/>
              </a:ext>
            </a:extLst>
          </p:cNvPr>
          <p:cNvSpPr/>
          <p:nvPr/>
        </p:nvSpPr>
        <p:spPr bwMode="auto">
          <a:xfrm>
            <a:off x="681904" y="1134013"/>
            <a:ext cx="4447618" cy="343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FC7FE4-58F5-643A-B0B9-81C829A288CE}"/>
              </a:ext>
            </a:extLst>
          </p:cNvPr>
          <p:cNvSpPr/>
          <p:nvPr/>
        </p:nvSpPr>
        <p:spPr bwMode="auto">
          <a:xfrm>
            <a:off x="5129522" y="1172134"/>
            <a:ext cx="1761905" cy="30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9F6DD0-3294-AB04-F000-9AA23F535318}"/>
              </a:ext>
            </a:extLst>
          </p:cNvPr>
          <p:cNvSpPr/>
          <p:nvPr/>
        </p:nvSpPr>
        <p:spPr bwMode="auto">
          <a:xfrm>
            <a:off x="681904" y="1724886"/>
            <a:ext cx="4447619" cy="343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AB3BA3-6361-8E16-412F-457870B3097D}"/>
              </a:ext>
            </a:extLst>
          </p:cNvPr>
          <p:cNvSpPr/>
          <p:nvPr/>
        </p:nvSpPr>
        <p:spPr bwMode="auto">
          <a:xfrm>
            <a:off x="681904" y="2382471"/>
            <a:ext cx="5828571" cy="381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00407A-997C-BF8E-24BC-D423725CB742}"/>
              </a:ext>
            </a:extLst>
          </p:cNvPr>
          <p:cNvSpPr/>
          <p:nvPr/>
        </p:nvSpPr>
        <p:spPr bwMode="auto">
          <a:xfrm>
            <a:off x="681904" y="3011465"/>
            <a:ext cx="2438095" cy="343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D3A29E-6B18-94FF-0EC8-93EA0B85DC44}"/>
              </a:ext>
            </a:extLst>
          </p:cNvPr>
          <p:cNvSpPr/>
          <p:nvPr/>
        </p:nvSpPr>
        <p:spPr bwMode="auto">
          <a:xfrm>
            <a:off x="681904" y="3669050"/>
            <a:ext cx="4447618" cy="768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0443769E-F41F-83F3-173F-2D724DC56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9" r="6218" b="39939"/>
          <a:stretch/>
        </p:blipFill>
        <p:spPr>
          <a:xfrm>
            <a:off x="7752184" y="1134013"/>
            <a:ext cx="3456384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473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3B493-D5F5-56BC-0EA5-6A10981DE6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A3EC72-734E-3B44-D8D1-2F487A58E3CF}"/>
              </a:ext>
            </a:extLst>
          </p:cNvPr>
          <p:cNvSpPr/>
          <p:nvPr/>
        </p:nvSpPr>
        <p:spPr bwMode="auto">
          <a:xfrm>
            <a:off x="1367619" y="4996383"/>
            <a:ext cx="3447619" cy="343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508" y="2920415"/>
            <a:ext cx="3177084" cy="220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9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D00FA-C9E7-6785-6662-340108FA5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43826"/>
            <a:ext cx="10800000" cy="16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0D3B493-D5F5-56BC-0EA5-6A10981DE6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4" t="88073" r="56889"/>
          <a:stretch/>
        </p:blipFill>
        <p:spPr>
          <a:xfrm>
            <a:off x="623392" y="916072"/>
            <a:ext cx="4071176" cy="527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80D3B493-D5F5-56BC-0EA5-6A10981DE6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3" t="42508" r="883" b="7045"/>
          <a:stretch/>
        </p:blipFill>
        <p:spPr>
          <a:xfrm>
            <a:off x="8184232" y="916072"/>
            <a:ext cx="3240360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507" y="953396"/>
            <a:ext cx="3212693" cy="223342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FE8C58-C964-E367-99FC-CBC59DBA3D17}"/>
              </a:ext>
            </a:extLst>
          </p:cNvPr>
          <p:cNvSpPr/>
          <p:nvPr/>
        </p:nvSpPr>
        <p:spPr bwMode="auto">
          <a:xfrm>
            <a:off x="720001" y="1026990"/>
            <a:ext cx="3503792" cy="343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FE8C58-C964-E367-99FC-CBC59DBA3D17}"/>
              </a:ext>
            </a:extLst>
          </p:cNvPr>
          <p:cNvSpPr/>
          <p:nvPr/>
        </p:nvSpPr>
        <p:spPr bwMode="auto">
          <a:xfrm>
            <a:off x="745922" y="1628338"/>
            <a:ext cx="3117830" cy="343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FE8C58-C964-E367-99FC-CBC59DBA3D17}"/>
              </a:ext>
            </a:extLst>
          </p:cNvPr>
          <p:cNvSpPr/>
          <p:nvPr/>
        </p:nvSpPr>
        <p:spPr bwMode="auto">
          <a:xfrm>
            <a:off x="3867550" y="1628338"/>
            <a:ext cx="2516482" cy="343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2FE8C58-C964-E367-99FC-CBC59DBA3D17}"/>
              </a:ext>
            </a:extLst>
          </p:cNvPr>
          <p:cNvSpPr/>
          <p:nvPr/>
        </p:nvSpPr>
        <p:spPr bwMode="auto">
          <a:xfrm>
            <a:off x="738966" y="2213032"/>
            <a:ext cx="4708961" cy="343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86BC48D4-91E0-1569-79DA-331FFCA70D1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259238"/>
            <a:ext cx="10800000" cy="127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2FE8C58-C964-E367-99FC-CBC59DBA3D17}"/>
              </a:ext>
            </a:extLst>
          </p:cNvPr>
          <p:cNvSpPr/>
          <p:nvPr/>
        </p:nvSpPr>
        <p:spPr bwMode="auto">
          <a:xfrm>
            <a:off x="745923" y="2740786"/>
            <a:ext cx="3045822" cy="343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2FE8C58-C964-E367-99FC-CBC59DBA3D17}"/>
              </a:ext>
            </a:extLst>
          </p:cNvPr>
          <p:cNvSpPr/>
          <p:nvPr/>
        </p:nvSpPr>
        <p:spPr bwMode="auto">
          <a:xfrm>
            <a:off x="745923" y="3429000"/>
            <a:ext cx="3837910" cy="343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FE8C58-C964-E367-99FC-CBC59DBA3D17}"/>
              </a:ext>
            </a:extLst>
          </p:cNvPr>
          <p:cNvSpPr/>
          <p:nvPr/>
        </p:nvSpPr>
        <p:spPr bwMode="auto">
          <a:xfrm>
            <a:off x="4583833" y="3430884"/>
            <a:ext cx="3384375" cy="343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2FE8C58-C964-E367-99FC-CBC59DBA3D17}"/>
              </a:ext>
            </a:extLst>
          </p:cNvPr>
          <p:cNvSpPr/>
          <p:nvPr/>
        </p:nvSpPr>
        <p:spPr bwMode="auto">
          <a:xfrm>
            <a:off x="7968209" y="3429000"/>
            <a:ext cx="2880320" cy="343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2FE8C58-C964-E367-99FC-CBC59DBA3D17}"/>
              </a:ext>
            </a:extLst>
          </p:cNvPr>
          <p:cNvSpPr/>
          <p:nvPr/>
        </p:nvSpPr>
        <p:spPr bwMode="auto">
          <a:xfrm>
            <a:off x="623393" y="4042141"/>
            <a:ext cx="432048" cy="343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2FE8C58-C964-E367-99FC-CBC59DBA3D17}"/>
              </a:ext>
            </a:extLst>
          </p:cNvPr>
          <p:cNvSpPr/>
          <p:nvPr/>
        </p:nvSpPr>
        <p:spPr bwMode="auto">
          <a:xfrm>
            <a:off x="1055441" y="4041290"/>
            <a:ext cx="1944215" cy="343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35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161DA-325F-D5A5-C714-392052F3E1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FF2626-B7D3-6D89-A7A5-945F57025EF6}"/>
              </a:ext>
            </a:extLst>
          </p:cNvPr>
          <p:cNvSpPr/>
          <p:nvPr/>
        </p:nvSpPr>
        <p:spPr bwMode="auto">
          <a:xfrm>
            <a:off x="10634285" y="1775520"/>
            <a:ext cx="333333" cy="296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051571-35E6-1BC6-651F-18DADD91C1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99" r="76892"/>
          <a:stretch/>
        </p:blipFill>
        <p:spPr>
          <a:xfrm>
            <a:off x="5015880" y="3212976"/>
            <a:ext cx="2495680" cy="2889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824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66353-3CE8-D841-AEAC-9054999A19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3F4C43-C56F-BC15-A084-FEC93309FB3F}"/>
              </a:ext>
            </a:extLst>
          </p:cNvPr>
          <p:cNvSpPr/>
          <p:nvPr/>
        </p:nvSpPr>
        <p:spPr bwMode="auto">
          <a:xfrm>
            <a:off x="681904" y="1067376"/>
            <a:ext cx="5270080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FEB331-6DBB-7C08-CFC6-613D96D1F81E}"/>
              </a:ext>
            </a:extLst>
          </p:cNvPr>
          <p:cNvSpPr/>
          <p:nvPr/>
        </p:nvSpPr>
        <p:spPr bwMode="auto">
          <a:xfrm>
            <a:off x="681904" y="1687324"/>
            <a:ext cx="3866666" cy="31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BE8A60-9D95-3EF2-016A-00DA40520400}"/>
              </a:ext>
            </a:extLst>
          </p:cNvPr>
          <p:cNvSpPr/>
          <p:nvPr/>
        </p:nvSpPr>
        <p:spPr bwMode="auto">
          <a:xfrm>
            <a:off x="681904" y="2316810"/>
            <a:ext cx="6180952" cy="36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444327-449B-A35C-48D1-D558D43EFEC5}"/>
              </a:ext>
            </a:extLst>
          </p:cNvPr>
          <p:cNvSpPr/>
          <p:nvPr/>
        </p:nvSpPr>
        <p:spPr bwMode="auto">
          <a:xfrm>
            <a:off x="681904" y="2993984"/>
            <a:ext cx="4276190" cy="36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8D3445-79FB-7DC4-CEA3-C5FD044D152E}"/>
              </a:ext>
            </a:extLst>
          </p:cNvPr>
          <p:cNvSpPr/>
          <p:nvPr/>
        </p:nvSpPr>
        <p:spPr bwMode="auto">
          <a:xfrm>
            <a:off x="681904" y="3690233"/>
            <a:ext cx="2800000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C9A4A4-13AC-621C-2FEF-FB9AE79B2160}"/>
              </a:ext>
            </a:extLst>
          </p:cNvPr>
          <p:cNvSpPr/>
          <p:nvPr/>
        </p:nvSpPr>
        <p:spPr bwMode="auto">
          <a:xfrm>
            <a:off x="681904" y="4348332"/>
            <a:ext cx="7495238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82E664-41DF-7F4E-163B-5DA99C18F720}"/>
              </a:ext>
            </a:extLst>
          </p:cNvPr>
          <p:cNvSpPr/>
          <p:nvPr/>
        </p:nvSpPr>
        <p:spPr bwMode="auto">
          <a:xfrm>
            <a:off x="681904" y="4968280"/>
            <a:ext cx="3409523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D0F296-2BBD-C4F8-B97A-2928F144EBB0}"/>
              </a:ext>
            </a:extLst>
          </p:cNvPr>
          <p:cNvSpPr/>
          <p:nvPr/>
        </p:nvSpPr>
        <p:spPr bwMode="auto">
          <a:xfrm>
            <a:off x="681904" y="5645454"/>
            <a:ext cx="1942857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0D3B493-D5F5-56BC-0EA5-6A10981DE6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3" t="42508" r="883" b="7045"/>
          <a:stretch/>
        </p:blipFill>
        <p:spPr>
          <a:xfrm>
            <a:off x="7832925" y="1620581"/>
            <a:ext cx="3240360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1657905"/>
            <a:ext cx="3212693" cy="2233423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3F4C43-C56F-BC15-A084-FEC93309FB3F}"/>
              </a:ext>
            </a:extLst>
          </p:cNvPr>
          <p:cNvSpPr/>
          <p:nvPr/>
        </p:nvSpPr>
        <p:spPr bwMode="auto">
          <a:xfrm>
            <a:off x="5951984" y="1067376"/>
            <a:ext cx="3888432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35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784F6-127D-1819-7D2F-7AEFD8DA89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05A14B-7760-65EC-F9C8-FA1A55CE0D34}"/>
              </a:ext>
            </a:extLst>
          </p:cNvPr>
          <p:cNvSpPr/>
          <p:nvPr/>
        </p:nvSpPr>
        <p:spPr bwMode="auto">
          <a:xfrm>
            <a:off x="681904" y="1067352"/>
            <a:ext cx="5846144" cy="686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BB4E69-03FC-5E5E-3F16-8F436DB33468}"/>
              </a:ext>
            </a:extLst>
          </p:cNvPr>
          <p:cNvSpPr/>
          <p:nvPr/>
        </p:nvSpPr>
        <p:spPr bwMode="auto">
          <a:xfrm>
            <a:off x="6528048" y="1191310"/>
            <a:ext cx="2344332" cy="362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DB712C-210C-6D68-C5B2-439B0E14BC9C}"/>
              </a:ext>
            </a:extLst>
          </p:cNvPr>
          <p:cNvSpPr/>
          <p:nvPr/>
        </p:nvSpPr>
        <p:spPr bwMode="auto">
          <a:xfrm>
            <a:off x="681904" y="2020877"/>
            <a:ext cx="3037832" cy="333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0A58BB-D0EA-711F-0084-B067547FBF09}"/>
              </a:ext>
            </a:extLst>
          </p:cNvPr>
          <p:cNvSpPr/>
          <p:nvPr/>
        </p:nvSpPr>
        <p:spPr bwMode="auto">
          <a:xfrm>
            <a:off x="3719736" y="2020877"/>
            <a:ext cx="2981215" cy="333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B77379-6062-13FA-4CAE-644131750F0B}"/>
              </a:ext>
            </a:extLst>
          </p:cNvPr>
          <p:cNvSpPr/>
          <p:nvPr/>
        </p:nvSpPr>
        <p:spPr bwMode="auto">
          <a:xfrm>
            <a:off x="681904" y="2602528"/>
            <a:ext cx="4209523" cy="314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322C88-CDA6-FB6A-7EF6-7317CD323FFE}"/>
              </a:ext>
            </a:extLst>
          </p:cNvPr>
          <p:cNvSpPr/>
          <p:nvPr/>
        </p:nvSpPr>
        <p:spPr bwMode="auto">
          <a:xfrm>
            <a:off x="681904" y="3231855"/>
            <a:ext cx="10166624" cy="1421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80D3B493-D5F5-56BC-0EA5-6A10981DE6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3" t="42508" r="883" b="7045"/>
          <a:stretch/>
        </p:blipFill>
        <p:spPr>
          <a:xfrm>
            <a:off x="8697021" y="979050"/>
            <a:ext cx="3240360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296" y="1016374"/>
            <a:ext cx="3212693" cy="223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75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4796C-1CB9-39D8-29D4-5ABC29A0CC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10488568" cy="4159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796" y="4725144"/>
            <a:ext cx="2880320" cy="203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30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75A9B-3828-9691-91A3-AD53B48228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2AC1BA-21BA-985E-F2D9-2EEA5454BAAB}"/>
              </a:ext>
            </a:extLst>
          </p:cNvPr>
          <p:cNvSpPr/>
          <p:nvPr/>
        </p:nvSpPr>
        <p:spPr bwMode="auto">
          <a:xfrm>
            <a:off x="681904" y="1124602"/>
            <a:ext cx="2523809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AC79C8-6EFA-95D0-C63C-FEE8F5899C89}"/>
              </a:ext>
            </a:extLst>
          </p:cNvPr>
          <p:cNvSpPr/>
          <p:nvPr/>
        </p:nvSpPr>
        <p:spPr bwMode="auto">
          <a:xfrm>
            <a:off x="681904" y="1725475"/>
            <a:ext cx="1885704" cy="3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AFCFB0-81E9-143E-1E91-EC94A6EEB1DA}"/>
              </a:ext>
            </a:extLst>
          </p:cNvPr>
          <p:cNvSpPr/>
          <p:nvPr/>
        </p:nvSpPr>
        <p:spPr bwMode="auto">
          <a:xfrm>
            <a:off x="2567609" y="1720706"/>
            <a:ext cx="2592288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0E5570-8237-547A-9598-47763E718F07}"/>
              </a:ext>
            </a:extLst>
          </p:cNvPr>
          <p:cNvSpPr/>
          <p:nvPr/>
        </p:nvSpPr>
        <p:spPr bwMode="auto">
          <a:xfrm>
            <a:off x="781903" y="2301790"/>
            <a:ext cx="1785705" cy="3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86CE69-EEB5-D853-E27B-35F2A55554EE}"/>
              </a:ext>
            </a:extLst>
          </p:cNvPr>
          <p:cNvSpPr/>
          <p:nvPr/>
        </p:nvSpPr>
        <p:spPr bwMode="auto">
          <a:xfrm>
            <a:off x="2567607" y="2301790"/>
            <a:ext cx="2592289" cy="3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1385F0-4C12-85B5-0294-B60B6EAD6F0B}"/>
              </a:ext>
            </a:extLst>
          </p:cNvPr>
          <p:cNvSpPr/>
          <p:nvPr/>
        </p:nvSpPr>
        <p:spPr bwMode="auto">
          <a:xfrm>
            <a:off x="771372" y="2910529"/>
            <a:ext cx="1796235" cy="31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1D320B-55A7-FE89-0F1F-319AC8A2C2AF}"/>
              </a:ext>
            </a:extLst>
          </p:cNvPr>
          <p:cNvSpPr/>
          <p:nvPr/>
        </p:nvSpPr>
        <p:spPr bwMode="auto">
          <a:xfrm>
            <a:off x="2567606" y="2914183"/>
            <a:ext cx="3024337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7C0AE1-7F8D-9309-0ADC-FDCF2B16BAE3}"/>
              </a:ext>
            </a:extLst>
          </p:cNvPr>
          <p:cNvSpPr/>
          <p:nvPr/>
        </p:nvSpPr>
        <p:spPr bwMode="auto">
          <a:xfrm>
            <a:off x="681904" y="3469838"/>
            <a:ext cx="5846144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A39063-6E5F-D0DC-1712-8BFB3BB6F18B}"/>
              </a:ext>
            </a:extLst>
          </p:cNvPr>
          <p:cNvSpPr/>
          <p:nvPr/>
        </p:nvSpPr>
        <p:spPr bwMode="auto">
          <a:xfrm>
            <a:off x="771155" y="4057700"/>
            <a:ext cx="5324846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A39063-6E5F-D0DC-1712-8BFB3BB6F18B}"/>
              </a:ext>
            </a:extLst>
          </p:cNvPr>
          <p:cNvSpPr/>
          <p:nvPr/>
        </p:nvSpPr>
        <p:spPr bwMode="auto">
          <a:xfrm>
            <a:off x="797933" y="4649065"/>
            <a:ext cx="1769673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A39063-6E5F-D0DC-1712-8BFB3BB6F18B}"/>
              </a:ext>
            </a:extLst>
          </p:cNvPr>
          <p:cNvSpPr/>
          <p:nvPr/>
        </p:nvSpPr>
        <p:spPr bwMode="auto">
          <a:xfrm>
            <a:off x="2567606" y="4650683"/>
            <a:ext cx="3600402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A39063-6E5F-D0DC-1712-8BFB3BB6F18B}"/>
              </a:ext>
            </a:extLst>
          </p:cNvPr>
          <p:cNvSpPr/>
          <p:nvPr/>
        </p:nvSpPr>
        <p:spPr bwMode="auto">
          <a:xfrm>
            <a:off x="6168008" y="4649064"/>
            <a:ext cx="3168352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9093" y="1052736"/>
            <a:ext cx="3269435" cy="230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0C5DA-C5B3-5F8B-7F46-375FD0777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2003B7-0590-7643-A09D-FC749D53709D}"/>
              </a:ext>
            </a:extLst>
          </p:cNvPr>
          <p:cNvSpPr/>
          <p:nvPr/>
        </p:nvSpPr>
        <p:spPr bwMode="auto">
          <a:xfrm>
            <a:off x="681904" y="1067403"/>
            <a:ext cx="4590476" cy="343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4F21DE-EFEC-0FCB-859C-DB56C7AE5D37}"/>
              </a:ext>
            </a:extLst>
          </p:cNvPr>
          <p:cNvSpPr/>
          <p:nvPr/>
        </p:nvSpPr>
        <p:spPr bwMode="auto">
          <a:xfrm>
            <a:off x="5272380" y="1067403"/>
            <a:ext cx="3333334" cy="343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C927AF-D967-A2B9-1F27-AD800F00C92F}"/>
              </a:ext>
            </a:extLst>
          </p:cNvPr>
          <p:cNvSpPr/>
          <p:nvPr/>
        </p:nvSpPr>
        <p:spPr bwMode="auto">
          <a:xfrm>
            <a:off x="681904" y="1668447"/>
            <a:ext cx="2677792" cy="39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F661EA-09AF-4345-BBB8-8CE177357DFD}"/>
              </a:ext>
            </a:extLst>
          </p:cNvPr>
          <p:cNvSpPr/>
          <p:nvPr/>
        </p:nvSpPr>
        <p:spPr bwMode="auto">
          <a:xfrm>
            <a:off x="681904" y="2460298"/>
            <a:ext cx="2609523" cy="3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7AC172-4804-1C2C-90AF-74E5C24D82BD}"/>
              </a:ext>
            </a:extLst>
          </p:cNvPr>
          <p:cNvSpPr/>
          <p:nvPr/>
        </p:nvSpPr>
        <p:spPr bwMode="auto">
          <a:xfrm>
            <a:off x="3359696" y="2204864"/>
            <a:ext cx="4680520" cy="80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3C68DB-6F39-B923-F678-B2ED3FAE97AD}"/>
              </a:ext>
            </a:extLst>
          </p:cNvPr>
          <p:cNvSpPr/>
          <p:nvPr/>
        </p:nvSpPr>
        <p:spPr bwMode="auto">
          <a:xfrm>
            <a:off x="681905" y="3309391"/>
            <a:ext cx="3253856" cy="372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C2C3F0-FA39-522E-CFDF-6E88521137D5}"/>
              </a:ext>
            </a:extLst>
          </p:cNvPr>
          <p:cNvSpPr/>
          <p:nvPr/>
        </p:nvSpPr>
        <p:spPr bwMode="auto">
          <a:xfrm>
            <a:off x="3935761" y="3309391"/>
            <a:ext cx="6374714" cy="362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58C9A12-C788-6A6B-9E5B-D47473988400}"/>
              </a:ext>
            </a:extLst>
          </p:cNvPr>
          <p:cNvSpPr/>
          <p:nvPr/>
        </p:nvSpPr>
        <p:spPr bwMode="auto">
          <a:xfrm>
            <a:off x="681904" y="3967677"/>
            <a:ext cx="1597672" cy="30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EF59E4F-F99B-8B0F-B0E8-8A1EBE3A6C0C}"/>
              </a:ext>
            </a:extLst>
          </p:cNvPr>
          <p:cNvSpPr/>
          <p:nvPr/>
        </p:nvSpPr>
        <p:spPr bwMode="auto">
          <a:xfrm>
            <a:off x="2308833" y="3967677"/>
            <a:ext cx="1266887" cy="30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517E972-1FDE-57AA-73B0-894B3DBC3AE3}"/>
              </a:ext>
            </a:extLst>
          </p:cNvPr>
          <p:cNvSpPr/>
          <p:nvPr/>
        </p:nvSpPr>
        <p:spPr bwMode="auto">
          <a:xfrm>
            <a:off x="3556478" y="3967676"/>
            <a:ext cx="1715902" cy="397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517E972-1FDE-57AA-73B0-894B3DBC3AE3}"/>
              </a:ext>
            </a:extLst>
          </p:cNvPr>
          <p:cNvSpPr/>
          <p:nvPr/>
        </p:nvSpPr>
        <p:spPr bwMode="auto">
          <a:xfrm>
            <a:off x="479376" y="4524287"/>
            <a:ext cx="4793004" cy="397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A4375A9B-3828-9691-91A3-AD53B48228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35" b="43168"/>
          <a:stretch/>
        </p:blipFill>
        <p:spPr>
          <a:xfrm>
            <a:off x="7968207" y="972001"/>
            <a:ext cx="3959797" cy="238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7098" y="1052736"/>
            <a:ext cx="3269435" cy="230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4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46937-7B7D-382A-BDC3-3E8AA1C6D7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5E59DE-7797-54CD-EE9B-8C4FA28B471A}"/>
              </a:ext>
            </a:extLst>
          </p:cNvPr>
          <p:cNvSpPr/>
          <p:nvPr/>
        </p:nvSpPr>
        <p:spPr bwMode="auto">
          <a:xfrm>
            <a:off x="10681904" y="1765832"/>
            <a:ext cx="266666" cy="296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051571-35E6-1BC6-651F-18DADD91C1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2" t="4139" r="44889" b="6108"/>
          <a:stretch/>
        </p:blipFill>
        <p:spPr>
          <a:xfrm>
            <a:off x="4871864" y="2852936"/>
            <a:ext cx="2448272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961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5C87B-3836-0344-851C-AA69CA0BB8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8E35B3-8336-19D0-CEFD-ADB5FF851E98}"/>
              </a:ext>
            </a:extLst>
          </p:cNvPr>
          <p:cNvSpPr/>
          <p:nvPr/>
        </p:nvSpPr>
        <p:spPr bwMode="auto">
          <a:xfrm>
            <a:off x="10653333" y="1745408"/>
            <a:ext cx="295237" cy="30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051571-35E6-1BC6-651F-18DADD91C1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3" t="21699" r="6884"/>
          <a:stretch/>
        </p:blipFill>
        <p:spPr>
          <a:xfrm>
            <a:off x="4871864" y="3502285"/>
            <a:ext cx="3024336" cy="2889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905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E5C35-0348-5D01-3BF7-452B22203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6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775D1-566F-E7F3-C3CF-3C92E5E44122}"/>
              </a:ext>
            </a:extLst>
          </p:cNvPr>
          <p:cNvSpPr/>
          <p:nvPr/>
        </p:nvSpPr>
        <p:spPr bwMode="auto">
          <a:xfrm>
            <a:off x="10653333" y="2451171"/>
            <a:ext cx="295237" cy="305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3C12E3-F4E3-39F0-46CA-AE2E7D61E1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0" r="79559" b="5487"/>
          <a:stretch/>
        </p:blipFill>
        <p:spPr>
          <a:xfrm>
            <a:off x="4727848" y="3861048"/>
            <a:ext cx="2207648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762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CD9CD-C58D-7A59-19D6-21AE54517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BE2977-A94A-8429-F324-741031B71E39}"/>
              </a:ext>
            </a:extLst>
          </p:cNvPr>
          <p:cNvSpPr/>
          <p:nvPr/>
        </p:nvSpPr>
        <p:spPr bwMode="auto">
          <a:xfrm>
            <a:off x="10653333" y="2432147"/>
            <a:ext cx="304761" cy="29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3C12E3-F4E3-39F0-46CA-AE2E7D61E1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r="47556" b="5487"/>
          <a:stretch/>
        </p:blipFill>
        <p:spPr>
          <a:xfrm>
            <a:off x="4295800" y="3645024"/>
            <a:ext cx="2304256" cy="303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680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21CBF7-2466-25BD-135D-20BB602E42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EE4742-1631-251F-8ADA-75B7BABE0F94}"/>
              </a:ext>
            </a:extLst>
          </p:cNvPr>
          <p:cNvSpPr/>
          <p:nvPr/>
        </p:nvSpPr>
        <p:spPr bwMode="auto">
          <a:xfrm>
            <a:off x="10681904" y="1735191"/>
            <a:ext cx="266666" cy="295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3C12E3-F4E3-39F0-46CA-AE2E7D61E1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80" r="17551" b="5487"/>
          <a:stretch/>
        </p:blipFill>
        <p:spPr>
          <a:xfrm>
            <a:off x="4943872" y="3284984"/>
            <a:ext cx="2232248" cy="303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071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46ECF-7EEC-7671-DFE4-31F821492A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A58E2-798D-A03F-96AB-69D7A271540A}"/>
              </a:ext>
            </a:extLst>
          </p:cNvPr>
          <p:cNvSpPr/>
          <p:nvPr/>
        </p:nvSpPr>
        <p:spPr bwMode="auto">
          <a:xfrm>
            <a:off x="10653333" y="2404492"/>
            <a:ext cx="295237" cy="30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5DC052C-E343-B753-4713-F79210303F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2" b="4903"/>
          <a:stretch/>
        </p:blipFill>
        <p:spPr>
          <a:xfrm>
            <a:off x="4956172" y="3589918"/>
            <a:ext cx="2279656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351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</Words>
  <Application>Microsoft Office PowerPoint</Application>
  <PresentationFormat>宽屏</PresentationFormat>
  <Paragraphs>4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2015-09-16T06:52:26Z</dcterms:created>
  <dcterms:modified xsi:type="dcterms:W3CDTF">2023-10-17T03:03:56Z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