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49"/>
  </p:notesMasterIdLst>
  <p:sldIdLst>
    <p:sldId id="363" r:id="rId2"/>
    <p:sldId id="422" r:id="rId3"/>
    <p:sldId id="418" r:id="rId4"/>
    <p:sldId id="417" r:id="rId5"/>
    <p:sldId id="415" r:id="rId6"/>
    <p:sldId id="423" r:id="rId7"/>
    <p:sldId id="412" r:id="rId8"/>
    <p:sldId id="411" r:id="rId9"/>
    <p:sldId id="410" r:id="rId10"/>
    <p:sldId id="409" r:id="rId11"/>
    <p:sldId id="407" r:id="rId12"/>
    <p:sldId id="404" r:id="rId13"/>
    <p:sldId id="403" r:id="rId14"/>
    <p:sldId id="402" r:id="rId15"/>
    <p:sldId id="401" r:id="rId16"/>
    <p:sldId id="400" r:id="rId17"/>
    <p:sldId id="399" r:id="rId18"/>
    <p:sldId id="397" r:id="rId19"/>
    <p:sldId id="395" r:id="rId20"/>
    <p:sldId id="393" r:id="rId21"/>
    <p:sldId id="392" r:id="rId22"/>
    <p:sldId id="391" r:id="rId23"/>
    <p:sldId id="390" r:id="rId24"/>
    <p:sldId id="389" r:id="rId25"/>
    <p:sldId id="388" r:id="rId26"/>
    <p:sldId id="387" r:id="rId27"/>
    <p:sldId id="386" r:id="rId28"/>
    <p:sldId id="385" r:id="rId29"/>
    <p:sldId id="384" r:id="rId30"/>
    <p:sldId id="383" r:id="rId31"/>
    <p:sldId id="382" r:id="rId32"/>
    <p:sldId id="381" r:id="rId33"/>
    <p:sldId id="380" r:id="rId34"/>
    <p:sldId id="379" r:id="rId35"/>
    <p:sldId id="378" r:id="rId36"/>
    <p:sldId id="377" r:id="rId37"/>
    <p:sldId id="376" r:id="rId38"/>
    <p:sldId id="375" r:id="rId39"/>
    <p:sldId id="374" r:id="rId40"/>
    <p:sldId id="373" r:id="rId41"/>
    <p:sldId id="372" r:id="rId42"/>
    <p:sldId id="371" r:id="rId43"/>
    <p:sldId id="370" r:id="rId44"/>
    <p:sldId id="369" r:id="rId45"/>
    <p:sldId id="367" r:id="rId46"/>
    <p:sldId id="366" r:id="rId47"/>
    <p:sldId id="365" r:id="rId4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8D32DF-E62B-4269-AE33-E945DC97070D}" type="datetimeFigureOut">
              <a:rPr lang="zh-CN" altLang="en-US" smtClean="0"/>
              <a:t>2023/10/17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32F6AD-B654-4D32-B444-D421D4107B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2326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32F6AD-B654-4D32-B444-D421D4107B7C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483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8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C22456-7332-43FC-9115-04D282FC98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132856"/>
            <a:ext cx="10800000" cy="2826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2EF621-56F8-9D82-F215-32D1B6259E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3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4AC1E4D-AC30-00B9-2AD0-360E51B1E5A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4440559"/>
            <a:ext cx="10800000" cy="1604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8FD6B9-39E1-6628-1078-5DE0BCD92365}"/>
              </a:ext>
            </a:extLst>
          </p:cNvPr>
          <p:cNvSpPr/>
          <p:nvPr/>
        </p:nvSpPr>
        <p:spPr bwMode="auto">
          <a:xfrm>
            <a:off x="10676805" y="4622028"/>
            <a:ext cx="304761" cy="296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398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C1782E-236F-5813-F8BA-417F7C7A5D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0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B18F12-1F1E-8657-1C4D-EAFE46DB6247}"/>
              </a:ext>
            </a:extLst>
          </p:cNvPr>
          <p:cNvSpPr/>
          <p:nvPr/>
        </p:nvSpPr>
        <p:spPr bwMode="auto">
          <a:xfrm>
            <a:off x="4196190" y="2735659"/>
            <a:ext cx="247619" cy="295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C52AF0A-4A08-023B-203C-23ECBD04704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22057"/>
            <a:ext cx="10800000" cy="1974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ACE4FF-F78E-33EC-D660-95D37D1AA727}"/>
              </a:ext>
            </a:extLst>
          </p:cNvPr>
          <p:cNvSpPr/>
          <p:nvPr/>
        </p:nvSpPr>
        <p:spPr bwMode="auto">
          <a:xfrm>
            <a:off x="6815238" y="4776789"/>
            <a:ext cx="438095" cy="295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05C94586-2FA4-3A48-076A-323A93A09C3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83" r="76892" b="7955"/>
          <a:stretch/>
        </p:blipFill>
        <p:spPr>
          <a:xfrm>
            <a:off x="8400256" y="4115499"/>
            <a:ext cx="2160240" cy="2742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79431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61D733-BEFF-88DD-C4DB-6087CE0A73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8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88B98B-3130-5543-1E75-6A9A55343875}"/>
              </a:ext>
            </a:extLst>
          </p:cNvPr>
          <p:cNvSpPr/>
          <p:nvPr/>
        </p:nvSpPr>
        <p:spPr bwMode="auto">
          <a:xfrm>
            <a:off x="9048328" y="2705798"/>
            <a:ext cx="648071" cy="795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1680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6F6714-C55B-FBBA-A6B6-950051EF9D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5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BB641B-39FB-FBBC-D0D9-DE24838944DC}"/>
              </a:ext>
            </a:extLst>
          </p:cNvPr>
          <p:cNvSpPr/>
          <p:nvPr/>
        </p:nvSpPr>
        <p:spPr bwMode="auto">
          <a:xfrm>
            <a:off x="2139047" y="2719413"/>
            <a:ext cx="666666" cy="305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5C94586-2FA4-3A48-076A-323A93A09C3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09" t="15534" r="46889" b="7955"/>
          <a:stretch/>
        </p:blipFill>
        <p:spPr>
          <a:xfrm>
            <a:off x="4786592" y="2872192"/>
            <a:ext cx="2376264" cy="2880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99350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BF25DA-275D-2436-F976-ACBB79B80C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2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D63DDE-51C3-FE74-DBA7-3AA563C781A3}"/>
              </a:ext>
            </a:extLst>
          </p:cNvPr>
          <p:cNvSpPr/>
          <p:nvPr/>
        </p:nvSpPr>
        <p:spPr bwMode="auto">
          <a:xfrm>
            <a:off x="4748571" y="3486829"/>
            <a:ext cx="3003613" cy="333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967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6AF54F-1F1E-9918-91B0-B12AC0BC05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2857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057418-14EE-6FAB-ED9C-D49B613F8E12}"/>
              </a:ext>
            </a:extLst>
          </p:cNvPr>
          <p:cNvSpPr/>
          <p:nvPr/>
        </p:nvSpPr>
        <p:spPr bwMode="auto">
          <a:xfrm>
            <a:off x="7462857" y="3008314"/>
            <a:ext cx="438095" cy="285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5C94586-2FA4-3A48-076A-323A93A09C3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13" r="7550" b="7955"/>
          <a:stretch/>
        </p:blipFill>
        <p:spPr>
          <a:xfrm>
            <a:off x="4297528" y="3373414"/>
            <a:ext cx="3384376" cy="3465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88471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9C4BDA-1E44-7174-0CDD-F28AA16E9D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9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88880F3-6F3A-1D89-9C18-878646AEDC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46" t="24815" r="5551" b="12073"/>
          <a:stretch/>
        </p:blipFill>
        <p:spPr>
          <a:xfrm>
            <a:off x="6600056" y="3645024"/>
            <a:ext cx="3672408" cy="2952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89021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8880F3-6F3A-1D89-9C18-878646AEDC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7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376E80-A008-676C-AB2A-BDBE4779F7CA}"/>
              </a:ext>
            </a:extLst>
          </p:cNvPr>
          <p:cNvSpPr/>
          <p:nvPr/>
        </p:nvSpPr>
        <p:spPr bwMode="auto">
          <a:xfrm>
            <a:off x="681904" y="1038691"/>
            <a:ext cx="10114285" cy="1152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F92CC8-6B7C-4839-2349-7CE56C863B0B}"/>
              </a:ext>
            </a:extLst>
          </p:cNvPr>
          <p:cNvSpPr/>
          <p:nvPr/>
        </p:nvSpPr>
        <p:spPr bwMode="auto">
          <a:xfrm>
            <a:off x="681904" y="2601181"/>
            <a:ext cx="3961904" cy="371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4752778-25B8-ABE7-BF2A-D0B8D03065F8}"/>
              </a:ext>
            </a:extLst>
          </p:cNvPr>
          <p:cNvSpPr/>
          <p:nvPr/>
        </p:nvSpPr>
        <p:spPr bwMode="auto">
          <a:xfrm>
            <a:off x="681904" y="3391953"/>
            <a:ext cx="6350200" cy="1477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71F8BB4-1390-623C-C15E-B92EBD0B3CA5}"/>
              </a:ext>
            </a:extLst>
          </p:cNvPr>
          <p:cNvSpPr/>
          <p:nvPr/>
        </p:nvSpPr>
        <p:spPr bwMode="auto">
          <a:xfrm>
            <a:off x="681904" y="5278375"/>
            <a:ext cx="4961904" cy="323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486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0CB48B-BC2F-A8D1-85EA-86BA49F82E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8712968" cy="1618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F5F2427-95E5-0AB3-C96B-2DF75BDD579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132856"/>
            <a:ext cx="8712968" cy="4645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5D9097-2A5B-B709-EA23-68315667988B}"/>
              </a:ext>
            </a:extLst>
          </p:cNvPr>
          <p:cNvSpPr/>
          <p:nvPr/>
        </p:nvSpPr>
        <p:spPr bwMode="auto">
          <a:xfrm>
            <a:off x="1199456" y="2153523"/>
            <a:ext cx="1944216" cy="699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5D9097-2A5B-B709-EA23-68315667988B}"/>
              </a:ext>
            </a:extLst>
          </p:cNvPr>
          <p:cNvSpPr/>
          <p:nvPr/>
        </p:nvSpPr>
        <p:spPr bwMode="auto">
          <a:xfrm>
            <a:off x="1199456" y="3114411"/>
            <a:ext cx="1800200" cy="314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D5D9097-2A5B-B709-EA23-68315667988B}"/>
              </a:ext>
            </a:extLst>
          </p:cNvPr>
          <p:cNvSpPr/>
          <p:nvPr/>
        </p:nvSpPr>
        <p:spPr bwMode="auto">
          <a:xfrm>
            <a:off x="1271464" y="3750978"/>
            <a:ext cx="2952328" cy="314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D5D9097-2A5B-B709-EA23-68315667988B}"/>
              </a:ext>
            </a:extLst>
          </p:cNvPr>
          <p:cNvSpPr/>
          <p:nvPr/>
        </p:nvSpPr>
        <p:spPr bwMode="auto">
          <a:xfrm>
            <a:off x="1271464" y="4298189"/>
            <a:ext cx="2095238" cy="314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D5D9097-2A5B-B709-EA23-68315667988B}"/>
              </a:ext>
            </a:extLst>
          </p:cNvPr>
          <p:cNvSpPr/>
          <p:nvPr/>
        </p:nvSpPr>
        <p:spPr bwMode="auto">
          <a:xfrm>
            <a:off x="1271464" y="4887893"/>
            <a:ext cx="2376264" cy="413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D5D9097-2A5B-B709-EA23-68315667988B}"/>
              </a:ext>
            </a:extLst>
          </p:cNvPr>
          <p:cNvSpPr/>
          <p:nvPr/>
        </p:nvSpPr>
        <p:spPr bwMode="auto">
          <a:xfrm>
            <a:off x="1199456" y="5515656"/>
            <a:ext cx="2167246" cy="721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D5D9097-2A5B-B709-EA23-68315667988B}"/>
              </a:ext>
            </a:extLst>
          </p:cNvPr>
          <p:cNvSpPr/>
          <p:nvPr/>
        </p:nvSpPr>
        <p:spPr bwMode="auto">
          <a:xfrm>
            <a:off x="1271464" y="6451760"/>
            <a:ext cx="2736304" cy="314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3818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08B04D-F1E1-3C5A-1A11-143ADEF246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7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B2E6407-77A8-E865-9192-0DBE53FBBB9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4119428"/>
            <a:ext cx="10800000" cy="231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70C150-45D3-2AC2-7371-3BD56179E64B}"/>
              </a:ext>
            </a:extLst>
          </p:cNvPr>
          <p:cNvSpPr/>
          <p:nvPr/>
        </p:nvSpPr>
        <p:spPr bwMode="auto">
          <a:xfrm>
            <a:off x="1375216" y="4221088"/>
            <a:ext cx="10049375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70C150-45D3-2AC2-7371-3BD56179E64B}"/>
              </a:ext>
            </a:extLst>
          </p:cNvPr>
          <p:cNvSpPr/>
          <p:nvPr/>
        </p:nvSpPr>
        <p:spPr bwMode="auto">
          <a:xfrm>
            <a:off x="1399082" y="5772802"/>
            <a:ext cx="3688805" cy="333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2192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A49596-D73C-CA77-9AB7-938D2B4FB4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78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1B1F881-F520-B3D5-D319-0EF9EF92BB8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816"/>
            <a:ext cx="10800000" cy="2345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98610E-91AE-8ACD-A55A-D2B5EDB6666E}"/>
              </a:ext>
            </a:extLst>
          </p:cNvPr>
          <p:cNvSpPr/>
          <p:nvPr/>
        </p:nvSpPr>
        <p:spPr bwMode="auto">
          <a:xfrm>
            <a:off x="10653333" y="2678460"/>
            <a:ext cx="295237" cy="295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D50E13D-E41A-3200-68C5-BDA57E7B34D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17958"/>
            <a:ext cx="10800000" cy="2437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0DD931-5D63-A187-F1EE-927DE4FDBDDE}"/>
              </a:ext>
            </a:extLst>
          </p:cNvPr>
          <p:cNvSpPr/>
          <p:nvPr/>
        </p:nvSpPr>
        <p:spPr bwMode="auto">
          <a:xfrm>
            <a:off x="10681904" y="4270912"/>
            <a:ext cx="266666" cy="286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751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4B8689-4D83-895C-4846-B9BA018D42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6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8DDF12-89B1-6C65-6A78-AFA00263116F}"/>
              </a:ext>
            </a:extLst>
          </p:cNvPr>
          <p:cNvSpPr/>
          <p:nvPr/>
        </p:nvSpPr>
        <p:spPr bwMode="auto">
          <a:xfrm>
            <a:off x="681904" y="972000"/>
            <a:ext cx="6494216" cy="819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18F3B58-AE74-3B5B-F7D6-B379916C843F}"/>
              </a:ext>
            </a:extLst>
          </p:cNvPr>
          <p:cNvSpPr/>
          <p:nvPr/>
        </p:nvSpPr>
        <p:spPr bwMode="auto">
          <a:xfrm>
            <a:off x="681904" y="2220973"/>
            <a:ext cx="3009523" cy="305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235BDAD-EA15-876C-CFE5-0320CA254058}"/>
              </a:ext>
            </a:extLst>
          </p:cNvPr>
          <p:cNvSpPr/>
          <p:nvPr/>
        </p:nvSpPr>
        <p:spPr bwMode="auto">
          <a:xfrm>
            <a:off x="681904" y="2936034"/>
            <a:ext cx="3352380" cy="333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67F5443-C8A5-7979-4D74-CA25DBF7F0E6}"/>
              </a:ext>
            </a:extLst>
          </p:cNvPr>
          <p:cNvSpPr/>
          <p:nvPr/>
        </p:nvSpPr>
        <p:spPr bwMode="auto">
          <a:xfrm>
            <a:off x="681904" y="3698766"/>
            <a:ext cx="1838095" cy="324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8CBA5F4-64CB-68AC-3921-5757325237C2}"/>
              </a:ext>
            </a:extLst>
          </p:cNvPr>
          <p:cNvSpPr/>
          <p:nvPr/>
        </p:nvSpPr>
        <p:spPr bwMode="auto">
          <a:xfrm>
            <a:off x="681904" y="4423361"/>
            <a:ext cx="1704761" cy="324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D7E4992-AFF0-42F5-E879-8C8C8D3C2958}"/>
              </a:ext>
            </a:extLst>
          </p:cNvPr>
          <p:cNvSpPr/>
          <p:nvPr/>
        </p:nvSpPr>
        <p:spPr bwMode="auto">
          <a:xfrm>
            <a:off x="681904" y="5167025"/>
            <a:ext cx="3780952" cy="324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6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4ED6E9-D61E-A637-E43F-7517C6DE65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1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2675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BD0E48-483F-92AD-2D2D-2A1B7A6C54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1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CC0B68-1B2C-FDE5-B0EE-8D183CE89EA0}"/>
              </a:ext>
            </a:extLst>
          </p:cNvPr>
          <p:cNvSpPr/>
          <p:nvPr/>
        </p:nvSpPr>
        <p:spPr bwMode="auto">
          <a:xfrm>
            <a:off x="681904" y="1095850"/>
            <a:ext cx="4405983" cy="314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B2E93D-7F6F-6A6F-2AB5-3DC717AEB1DE}"/>
              </a:ext>
            </a:extLst>
          </p:cNvPr>
          <p:cNvSpPr/>
          <p:nvPr/>
        </p:nvSpPr>
        <p:spPr bwMode="auto">
          <a:xfrm>
            <a:off x="5087887" y="1095850"/>
            <a:ext cx="3994017" cy="333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7D1B3B-E63F-1314-A62D-12ED85E4D7BA}"/>
              </a:ext>
            </a:extLst>
          </p:cNvPr>
          <p:cNvSpPr/>
          <p:nvPr/>
        </p:nvSpPr>
        <p:spPr bwMode="auto">
          <a:xfrm>
            <a:off x="681904" y="1848483"/>
            <a:ext cx="1895238" cy="304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D0302B-0C49-E6E0-4F89-8BA5CCE79B5D}"/>
              </a:ext>
            </a:extLst>
          </p:cNvPr>
          <p:cNvSpPr/>
          <p:nvPr/>
        </p:nvSpPr>
        <p:spPr bwMode="auto">
          <a:xfrm>
            <a:off x="681904" y="2582062"/>
            <a:ext cx="5942857" cy="3429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8B19EA7-B2D5-9C24-66E2-E0461662F58C}"/>
              </a:ext>
            </a:extLst>
          </p:cNvPr>
          <p:cNvSpPr/>
          <p:nvPr/>
        </p:nvSpPr>
        <p:spPr bwMode="auto">
          <a:xfrm>
            <a:off x="681904" y="3325168"/>
            <a:ext cx="3266666" cy="3429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7F5FC79-A220-65EF-6125-B030CA913DF3}"/>
              </a:ext>
            </a:extLst>
          </p:cNvPr>
          <p:cNvSpPr/>
          <p:nvPr/>
        </p:nvSpPr>
        <p:spPr bwMode="auto">
          <a:xfrm>
            <a:off x="681904" y="4068273"/>
            <a:ext cx="8838095" cy="3429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639712C-0DCD-7721-FDFC-8C8D99AF43BD}"/>
              </a:ext>
            </a:extLst>
          </p:cNvPr>
          <p:cNvSpPr/>
          <p:nvPr/>
        </p:nvSpPr>
        <p:spPr bwMode="auto">
          <a:xfrm>
            <a:off x="681904" y="4820906"/>
            <a:ext cx="7904761" cy="3429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0F15913-5232-55A0-51C1-A8212F40A85E}"/>
              </a:ext>
            </a:extLst>
          </p:cNvPr>
          <p:cNvSpPr/>
          <p:nvPr/>
        </p:nvSpPr>
        <p:spPr bwMode="auto">
          <a:xfrm>
            <a:off x="681904" y="5564012"/>
            <a:ext cx="4476190" cy="323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5619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F96394-AA53-8A18-ECF7-7F11592FD2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5328"/>
            <a:ext cx="9840496" cy="511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77B4221-EC40-90D8-EF2A-F1C8473D9B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80" t="1868" r="6217" b="41459"/>
          <a:stretch/>
        </p:blipFill>
        <p:spPr>
          <a:xfrm>
            <a:off x="7968208" y="4869160"/>
            <a:ext cx="2232248" cy="1946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8480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7B4221-EC40-90D8-EF2A-F1C8473D9B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39DA74-F9DC-6B48-6A1E-21A645E33D53}"/>
              </a:ext>
            </a:extLst>
          </p:cNvPr>
          <p:cNvSpPr/>
          <p:nvPr/>
        </p:nvSpPr>
        <p:spPr bwMode="auto">
          <a:xfrm>
            <a:off x="681904" y="1029217"/>
            <a:ext cx="7286303" cy="1630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E727C67-45BD-D25C-F7B8-6B599DBE59B1}"/>
              </a:ext>
            </a:extLst>
          </p:cNvPr>
          <p:cNvSpPr/>
          <p:nvPr/>
        </p:nvSpPr>
        <p:spPr bwMode="auto">
          <a:xfrm>
            <a:off x="720000" y="3108158"/>
            <a:ext cx="4809523" cy="362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63F73D4-A7C9-059F-07BD-BD467BDB8AA4}"/>
              </a:ext>
            </a:extLst>
          </p:cNvPr>
          <p:cNvSpPr/>
          <p:nvPr/>
        </p:nvSpPr>
        <p:spPr bwMode="auto">
          <a:xfrm>
            <a:off x="681904" y="3871072"/>
            <a:ext cx="2457142" cy="343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7F9D886-4F77-B354-DB21-2EEAB6603D85}"/>
              </a:ext>
            </a:extLst>
          </p:cNvPr>
          <p:cNvSpPr/>
          <p:nvPr/>
        </p:nvSpPr>
        <p:spPr bwMode="auto">
          <a:xfrm>
            <a:off x="681904" y="4614913"/>
            <a:ext cx="2438095" cy="374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059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D41D99-5D7C-1C21-249C-A401811E76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4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BE7C7D-4023-1B8F-C675-955161F7CB2C}"/>
              </a:ext>
            </a:extLst>
          </p:cNvPr>
          <p:cNvSpPr/>
          <p:nvPr/>
        </p:nvSpPr>
        <p:spPr bwMode="auto">
          <a:xfrm>
            <a:off x="681904" y="1052736"/>
            <a:ext cx="7574336" cy="719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8BCD7CF-4DB5-D6B2-ACF3-C5E0A569EF8B}"/>
              </a:ext>
            </a:extLst>
          </p:cNvPr>
          <p:cNvSpPr/>
          <p:nvPr/>
        </p:nvSpPr>
        <p:spPr bwMode="auto">
          <a:xfrm>
            <a:off x="681904" y="2258624"/>
            <a:ext cx="6350200" cy="819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71FED40-D0B6-C3DC-F19C-BA134B4541D2}"/>
              </a:ext>
            </a:extLst>
          </p:cNvPr>
          <p:cNvSpPr/>
          <p:nvPr/>
        </p:nvSpPr>
        <p:spPr bwMode="auto">
          <a:xfrm>
            <a:off x="681904" y="3488067"/>
            <a:ext cx="10022608" cy="362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BE8DE87-D52D-2331-7896-D90261C0F84D}"/>
              </a:ext>
            </a:extLst>
          </p:cNvPr>
          <p:cNvSpPr/>
          <p:nvPr/>
        </p:nvSpPr>
        <p:spPr bwMode="auto">
          <a:xfrm>
            <a:off x="681904" y="4260043"/>
            <a:ext cx="5323809" cy="324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A77B4221-EC40-90D8-EF2A-F1C8473D9B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46" t="1868" r="6217" b="41459"/>
          <a:stretch/>
        </p:blipFill>
        <p:spPr>
          <a:xfrm>
            <a:off x="8904312" y="937720"/>
            <a:ext cx="2736304" cy="2448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25630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114C0F-3EE7-A0EC-E5B7-7FB2404306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5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4CD88E7-19B5-3401-BD91-D0931F9463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81" r="5551" b="50417"/>
          <a:stretch/>
        </p:blipFill>
        <p:spPr>
          <a:xfrm>
            <a:off x="6600056" y="4149080"/>
            <a:ext cx="2016224" cy="2601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29017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CD88E7-19B5-3401-BD91-D0931F9463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6434D2-8BB8-F527-F3E6-C5BA1ECF3508}"/>
              </a:ext>
            </a:extLst>
          </p:cNvPr>
          <p:cNvSpPr/>
          <p:nvPr/>
        </p:nvSpPr>
        <p:spPr bwMode="auto">
          <a:xfrm>
            <a:off x="681904" y="1124744"/>
            <a:ext cx="7862368" cy="1506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91747D1-1EF9-1A2D-002C-3C8EDD750E17}"/>
              </a:ext>
            </a:extLst>
          </p:cNvPr>
          <p:cNvSpPr/>
          <p:nvPr/>
        </p:nvSpPr>
        <p:spPr bwMode="auto">
          <a:xfrm>
            <a:off x="767408" y="2996952"/>
            <a:ext cx="3384376" cy="6455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9C69BEB-B811-7DE7-61E4-53F1C6005467}"/>
              </a:ext>
            </a:extLst>
          </p:cNvPr>
          <p:cNvSpPr/>
          <p:nvPr/>
        </p:nvSpPr>
        <p:spPr bwMode="auto">
          <a:xfrm>
            <a:off x="681904" y="4149080"/>
            <a:ext cx="555811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2D15728-718D-1550-5DC6-B62BEF5FF314}"/>
              </a:ext>
            </a:extLst>
          </p:cNvPr>
          <p:cNvSpPr/>
          <p:nvPr/>
        </p:nvSpPr>
        <p:spPr bwMode="auto">
          <a:xfrm>
            <a:off x="681904" y="5229200"/>
            <a:ext cx="6782248" cy="864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040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4" grpId="0" animBg="1"/>
      <p:bldP spid="1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529631-9D90-3424-1ED0-42E23B8B92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8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A911A5-AB60-B3C9-FB92-29C473B4C2D6}"/>
              </a:ext>
            </a:extLst>
          </p:cNvPr>
          <p:cNvSpPr/>
          <p:nvPr/>
        </p:nvSpPr>
        <p:spPr bwMode="auto">
          <a:xfrm>
            <a:off x="681904" y="1114982"/>
            <a:ext cx="3829920" cy="724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42D9D30-A966-1FC7-1F1E-8B87C794A4E3}"/>
              </a:ext>
            </a:extLst>
          </p:cNvPr>
          <p:cNvSpPr/>
          <p:nvPr/>
        </p:nvSpPr>
        <p:spPr bwMode="auto">
          <a:xfrm>
            <a:off x="681904" y="2296979"/>
            <a:ext cx="1961904" cy="324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4D33836-9017-5072-C5B1-9B19AEC6E1A3}"/>
              </a:ext>
            </a:extLst>
          </p:cNvPr>
          <p:cNvSpPr/>
          <p:nvPr/>
        </p:nvSpPr>
        <p:spPr bwMode="auto">
          <a:xfrm>
            <a:off x="681905" y="3030960"/>
            <a:ext cx="9950599" cy="343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727F388-6CB0-7C96-1D3E-DE7FF1DCB5CC}"/>
              </a:ext>
            </a:extLst>
          </p:cNvPr>
          <p:cNvSpPr/>
          <p:nvPr/>
        </p:nvSpPr>
        <p:spPr bwMode="auto">
          <a:xfrm>
            <a:off x="681904" y="3803071"/>
            <a:ext cx="2533334" cy="10580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95B5C3B-01BC-66DF-A066-3ABC71D7D4E4}"/>
              </a:ext>
            </a:extLst>
          </p:cNvPr>
          <p:cNvSpPr/>
          <p:nvPr/>
        </p:nvSpPr>
        <p:spPr bwMode="auto">
          <a:xfrm>
            <a:off x="3231472" y="3803071"/>
            <a:ext cx="1821861" cy="1019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03F73A8-4DDE-A36C-D9F1-CE3ADA5B8551}"/>
              </a:ext>
            </a:extLst>
          </p:cNvPr>
          <p:cNvSpPr/>
          <p:nvPr/>
        </p:nvSpPr>
        <p:spPr bwMode="auto">
          <a:xfrm>
            <a:off x="681903" y="5261501"/>
            <a:ext cx="5257143" cy="362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img_16777215">
            <a:extLst>
              <a:ext uri="{FF2B5EF4-FFF2-40B4-BE49-F238E27FC236}">
                <a16:creationId xmlns:a16="http://schemas.microsoft.com/office/drawing/2014/main" id="{D4CD88E7-19B5-3401-BD91-D0931F9463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81" r="5551" b="51789"/>
          <a:stretch/>
        </p:blipFill>
        <p:spPr>
          <a:xfrm>
            <a:off x="9045381" y="798712"/>
            <a:ext cx="1695115" cy="2126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23942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2" grpId="0" animBg="1"/>
      <p:bldP spid="14" grpId="0" animBg="1"/>
      <p:bldP spid="15" grpId="0" animBg="1"/>
      <p:bldP spid="1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F3F402-450C-DA92-C054-06882D3052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7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9468B7-60BE-30EE-8EBC-97D4722D24D4}"/>
              </a:ext>
            </a:extLst>
          </p:cNvPr>
          <p:cNvSpPr/>
          <p:nvPr/>
        </p:nvSpPr>
        <p:spPr bwMode="auto">
          <a:xfrm>
            <a:off x="681904" y="1076914"/>
            <a:ext cx="6782248" cy="362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A59775-6BAE-B810-4108-CDC557FB5A27}"/>
              </a:ext>
            </a:extLst>
          </p:cNvPr>
          <p:cNvSpPr/>
          <p:nvPr/>
        </p:nvSpPr>
        <p:spPr bwMode="auto">
          <a:xfrm>
            <a:off x="681904" y="1811314"/>
            <a:ext cx="1752380" cy="371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E807168-269F-73BC-8A59-74ECA1A4FAF5}"/>
              </a:ext>
            </a:extLst>
          </p:cNvPr>
          <p:cNvSpPr/>
          <p:nvPr/>
        </p:nvSpPr>
        <p:spPr bwMode="auto">
          <a:xfrm>
            <a:off x="681904" y="2564789"/>
            <a:ext cx="1669680" cy="305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BFB1994-90D5-645B-3ACF-F9CF41C6C891}"/>
              </a:ext>
            </a:extLst>
          </p:cNvPr>
          <p:cNvSpPr/>
          <p:nvPr/>
        </p:nvSpPr>
        <p:spPr bwMode="auto">
          <a:xfrm>
            <a:off x="681904" y="3356992"/>
            <a:ext cx="469401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D4CD88E7-19B5-3401-BD91-D0931F9463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81" r="5551" b="50417"/>
          <a:stretch/>
        </p:blipFill>
        <p:spPr>
          <a:xfrm>
            <a:off x="8519968" y="882774"/>
            <a:ext cx="2016224" cy="2601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28079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7AFFC2-6D02-CA11-A569-6DB6522425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1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1260B6-414E-6A8D-2D91-73E36012C394}"/>
              </a:ext>
            </a:extLst>
          </p:cNvPr>
          <p:cNvSpPr/>
          <p:nvPr/>
        </p:nvSpPr>
        <p:spPr bwMode="auto">
          <a:xfrm>
            <a:off x="10653333" y="1105371"/>
            <a:ext cx="295237" cy="304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411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058CAD-D428-2CFA-B823-6EAB260296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7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02235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D4FDA4-FD31-6929-B45E-DCCFF9F09D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6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6057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7F5CA2-9464-277E-C30B-DA336EA409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4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07610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12E388-C551-6C64-8E7A-F8F4A899D3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543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BA38D8-D12F-50B1-11BF-27B3E23FB57A}"/>
              </a:ext>
            </a:extLst>
          </p:cNvPr>
          <p:cNvSpPr/>
          <p:nvPr/>
        </p:nvSpPr>
        <p:spPr bwMode="auto">
          <a:xfrm>
            <a:off x="683829" y="1107848"/>
            <a:ext cx="6329829" cy="670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16816E-5873-C954-4F63-B007CC1B117C}"/>
              </a:ext>
            </a:extLst>
          </p:cNvPr>
          <p:cNvSpPr/>
          <p:nvPr/>
        </p:nvSpPr>
        <p:spPr bwMode="auto">
          <a:xfrm>
            <a:off x="683828" y="2149358"/>
            <a:ext cx="9612297" cy="1032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BFCF5A3-236A-0D24-3E54-66CC3D4C7280}"/>
              </a:ext>
            </a:extLst>
          </p:cNvPr>
          <p:cNvSpPr/>
          <p:nvPr/>
        </p:nvSpPr>
        <p:spPr bwMode="auto">
          <a:xfrm>
            <a:off x="683829" y="3544075"/>
            <a:ext cx="7668136" cy="335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BC11FBB-8E03-0A9B-47BE-DEEAF32BA397}"/>
              </a:ext>
            </a:extLst>
          </p:cNvPr>
          <p:cNvSpPr/>
          <p:nvPr/>
        </p:nvSpPr>
        <p:spPr bwMode="auto">
          <a:xfrm>
            <a:off x="683829" y="4259547"/>
            <a:ext cx="9558042" cy="316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08C4BE2-903B-600B-E642-9D07C6B439C0}"/>
              </a:ext>
            </a:extLst>
          </p:cNvPr>
          <p:cNvSpPr/>
          <p:nvPr/>
        </p:nvSpPr>
        <p:spPr bwMode="auto">
          <a:xfrm>
            <a:off x="683829" y="4956905"/>
            <a:ext cx="9612296" cy="1775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247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  <p:bldP spid="1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C76792-AD36-4D44-7F45-7B48C519DD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5177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4787331"/>
            <a:ext cx="2520280" cy="201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815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57B588-9900-F8EC-7643-FEC4C50D4D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1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5558B0-3DEE-A666-42D0-78A2365AF921}"/>
              </a:ext>
            </a:extLst>
          </p:cNvPr>
          <p:cNvSpPr/>
          <p:nvPr/>
        </p:nvSpPr>
        <p:spPr bwMode="auto">
          <a:xfrm>
            <a:off x="681904" y="1124602"/>
            <a:ext cx="3723809" cy="343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E16AE0D-6B48-68B2-44FD-3D5EA98CC86E}"/>
              </a:ext>
            </a:extLst>
          </p:cNvPr>
          <p:cNvSpPr/>
          <p:nvPr/>
        </p:nvSpPr>
        <p:spPr bwMode="auto">
          <a:xfrm>
            <a:off x="681905" y="1878077"/>
            <a:ext cx="1885703" cy="333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F62397E-2735-6B9E-1C1B-6DFBFAFF2ABA}"/>
              </a:ext>
            </a:extLst>
          </p:cNvPr>
          <p:cNvSpPr/>
          <p:nvPr/>
        </p:nvSpPr>
        <p:spPr bwMode="auto">
          <a:xfrm>
            <a:off x="2567608" y="1878077"/>
            <a:ext cx="3371439" cy="333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3AA3427-A708-7D4A-A471-B23445622ABE}"/>
              </a:ext>
            </a:extLst>
          </p:cNvPr>
          <p:cNvSpPr/>
          <p:nvPr/>
        </p:nvSpPr>
        <p:spPr bwMode="auto">
          <a:xfrm>
            <a:off x="720001" y="2631553"/>
            <a:ext cx="3028570" cy="324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99E5248-3792-EE64-B587-C90B504D02B6}"/>
              </a:ext>
            </a:extLst>
          </p:cNvPr>
          <p:cNvSpPr/>
          <p:nvPr/>
        </p:nvSpPr>
        <p:spPr bwMode="auto">
          <a:xfrm>
            <a:off x="681904" y="3375490"/>
            <a:ext cx="3380952" cy="305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BC8A980-8586-AA99-E050-96C66FCF2D03}"/>
              </a:ext>
            </a:extLst>
          </p:cNvPr>
          <p:cNvSpPr/>
          <p:nvPr/>
        </p:nvSpPr>
        <p:spPr bwMode="auto">
          <a:xfrm>
            <a:off x="681904" y="4119428"/>
            <a:ext cx="1957712" cy="333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E66EE7B-8538-9946-A5B5-48038E5BA2B9}"/>
              </a:ext>
            </a:extLst>
          </p:cNvPr>
          <p:cNvSpPr/>
          <p:nvPr/>
        </p:nvSpPr>
        <p:spPr bwMode="auto">
          <a:xfrm>
            <a:off x="2639616" y="4114659"/>
            <a:ext cx="3168352" cy="3385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01103FB-0403-C58C-6FAC-527CDA716B1A}"/>
              </a:ext>
            </a:extLst>
          </p:cNvPr>
          <p:cNvSpPr/>
          <p:nvPr/>
        </p:nvSpPr>
        <p:spPr bwMode="auto">
          <a:xfrm>
            <a:off x="719999" y="4853828"/>
            <a:ext cx="3342857" cy="314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9027" y="1067412"/>
            <a:ext cx="2889502" cy="230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595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6" grpId="0" animBg="1"/>
      <p:bldP spid="17" grpId="0" animBg="1"/>
      <p:bldP spid="19" grpId="0" animBg="1"/>
      <p:bldP spid="20" grpId="0" animBg="1"/>
      <p:bldP spid="2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EE4A8F-68C4-7583-15A7-97E81E1DFA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5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B3701E-7162-B690-B02B-E830F109A5E6}"/>
              </a:ext>
            </a:extLst>
          </p:cNvPr>
          <p:cNvSpPr/>
          <p:nvPr/>
        </p:nvSpPr>
        <p:spPr bwMode="auto">
          <a:xfrm>
            <a:off x="681904" y="1105577"/>
            <a:ext cx="1838095" cy="324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620303-EAF4-DE48-9D7E-4771C05619C0}"/>
              </a:ext>
            </a:extLst>
          </p:cNvPr>
          <p:cNvSpPr/>
          <p:nvPr/>
        </p:nvSpPr>
        <p:spPr bwMode="auto">
          <a:xfrm>
            <a:off x="2519998" y="1074199"/>
            <a:ext cx="2567889" cy="327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5E43540-6BFF-CF13-B41A-28C55474995E}"/>
              </a:ext>
            </a:extLst>
          </p:cNvPr>
          <p:cNvSpPr/>
          <p:nvPr/>
        </p:nvSpPr>
        <p:spPr bwMode="auto">
          <a:xfrm>
            <a:off x="720001" y="1840255"/>
            <a:ext cx="3866666" cy="333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5DD951B-F2E8-AD0F-64DD-FF0AB29BAB16}"/>
              </a:ext>
            </a:extLst>
          </p:cNvPr>
          <p:cNvSpPr/>
          <p:nvPr/>
        </p:nvSpPr>
        <p:spPr bwMode="auto">
          <a:xfrm>
            <a:off x="681904" y="2574932"/>
            <a:ext cx="2504761" cy="343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535EECD-083F-A288-AFCD-A85B7675542A}"/>
              </a:ext>
            </a:extLst>
          </p:cNvPr>
          <p:cNvSpPr/>
          <p:nvPr/>
        </p:nvSpPr>
        <p:spPr bwMode="auto">
          <a:xfrm>
            <a:off x="681904" y="3328692"/>
            <a:ext cx="1838095" cy="305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8C2B481-E311-46A0-65BC-6347B1A28A4D}"/>
              </a:ext>
            </a:extLst>
          </p:cNvPr>
          <p:cNvSpPr/>
          <p:nvPr/>
        </p:nvSpPr>
        <p:spPr bwMode="auto">
          <a:xfrm>
            <a:off x="681904" y="4063370"/>
            <a:ext cx="3580952" cy="343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A339725-8DD4-191F-16F7-D2338D145D11}"/>
              </a:ext>
            </a:extLst>
          </p:cNvPr>
          <p:cNvSpPr/>
          <p:nvPr/>
        </p:nvSpPr>
        <p:spPr bwMode="auto">
          <a:xfrm>
            <a:off x="681904" y="4817130"/>
            <a:ext cx="3238095" cy="324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EA57B588-9900-F8EC-7643-FEC4C50D4D1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13" r="6217" b="45537"/>
          <a:stretch/>
        </p:blipFill>
        <p:spPr>
          <a:xfrm>
            <a:off x="7968208" y="972000"/>
            <a:ext cx="2880320" cy="245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59027" y="1067412"/>
            <a:ext cx="2889502" cy="230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95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7CFFBB-205C-135A-B570-D06680CECE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6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644C40-63C3-AA6F-3CDC-B480BBDF8263}"/>
              </a:ext>
            </a:extLst>
          </p:cNvPr>
          <p:cNvSpPr/>
          <p:nvPr/>
        </p:nvSpPr>
        <p:spPr bwMode="auto">
          <a:xfrm>
            <a:off x="681904" y="1095989"/>
            <a:ext cx="3400000" cy="352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792B57-0818-2208-C7E4-A6CA1670BCEA}"/>
              </a:ext>
            </a:extLst>
          </p:cNvPr>
          <p:cNvSpPr/>
          <p:nvPr/>
        </p:nvSpPr>
        <p:spPr bwMode="auto">
          <a:xfrm>
            <a:off x="681904" y="1849464"/>
            <a:ext cx="3247619" cy="333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607B86-EF12-FE1E-7A3A-EED67C6AF147}"/>
              </a:ext>
            </a:extLst>
          </p:cNvPr>
          <p:cNvSpPr/>
          <p:nvPr/>
        </p:nvSpPr>
        <p:spPr bwMode="auto">
          <a:xfrm>
            <a:off x="681904" y="2593402"/>
            <a:ext cx="2461768" cy="314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3F58F8E-A845-2F37-F169-BA030E6CB744}"/>
              </a:ext>
            </a:extLst>
          </p:cNvPr>
          <p:cNvSpPr/>
          <p:nvPr/>
        </p:nvSpPr>
        <p:spPr bwMode="auto">
          <a:xfrm>
            <a:off x="3181768" y="2593402"/>
            <a:ext cx="3738231" cy="314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C15365B-4422-04DB-9B04-F8536C4CF5A3}"/>
              </a:ext>
            </a:extLst>
          </p:cNvPr>
          <p:cNvSpPr/>
          <p:nvPr/>
        </p:nvSpPr>
        <p:spPr bwMode="auto">
          <a:xfrm>
            <a:off x="720000" y="3356415"/>
            <a:ext cx="4238094" cy="381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F98BD3E-0D11-9E52-8FE7-95A4C88851F5}"/>
              </a:ext>
            </a:extLst>
          </p:cNvPr>
          <p:cNvSpPr/>
          <p:nvPr/>
        </p:nvSpPr>
        <p:spPr bwMode="auto">
          <a:xfrm>
            <a:off x="4958095" y="3346877"/>
            <a:ext cx="2999999" cy="333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6CBA8D1-92F5-05B7-C314-FDCEC71AF1BC}"/>
              </a:ext>
            </a:extLst>
          </p:cNvPr>
          <p:cNvSpPr/>
          <p:nvPr/>
        </p:nvSpPr>
        <p:spPr bwMode="auto">
          <a:xfrm>
            <a:off x="681905" y="4090815"/>
            <a:ext cx="1813696" cy="333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D87CF3F-7679-4CA8-CD64-8ED801995D8D}"/>
              </a:ext>
            </a:extLst>
          </p:cNvPr>
          <p:cNvSpPr/>
          <p:nvPr/>
        </p:nvSpPr>
        <p:spPr bwMode="auto">
          <a:xfrm>
            <a:off x="2495601" y="4090815"/>
            <a:ext cx="2567255" cy="333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3E9613A-6FC7-23C7-FA16-7118D82BEB56}"/>
              </a:ext>
            </a:extLst>
          </p:cNvPr>
          <p:cNvSpPr/>
          <p:nvPr/>
        </p:nvSpPr>
        <p:spPr bwMode="auto">
          <a:xfrm>
            <a:off x="5062856" y="4090815"/>
            <a:ext cx="2617320" cy="333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2B82EC4-CCA6-5481-0EE6-90A7AF455875}"/>
              </a:ext>
            </a:extLst>
          </p:cNvPr>
          <p:cNvSpPr/>
          <p:nvPr/>
        </p:nvSpPr>
        <p:spPr bwMode="auto">
          <a:xfrm>
            <a:off x="681904" y="4863366"/>
            <a:ext cx="4477992" cy="743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img_16777215">
            <a:extLst>
              <a:ext uri="{FF2B5EF4-FFF2-40B4-BE49-F238E27FC236}">
                <a16:creationId xmlns:a16="http://schemas.microsoft.com/office/drawing/2014/main" id="{EA57B588-9900-F8EC-7643-FEC4C50D4D1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13" r="6217" b="45537"/>
          <a:stretch/>
        </p:blipFill>
        <p:spPr>
          <a:xfrm>
            <a:off x="7968208" y="972000"/>
            <a:ext cx="2880320" cy="245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59027" y="1067412"/>
            <a:ext cx="2889502" cy="230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801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D747FF-2D2F-7F15-A446-2513CFA36D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3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B92B4C-5B6F-489D-6656-DB89A74E824B}"/>
              </a:ext>
            </a:extLst>
          </p:cNvPr>
          <p:cNvSpPr/>
          <p:nvPr/>
        </p:nvSpPr>
        <p:spPr bwMode="auto">
          <a:xfrm>
            <a:off x="681904" y="1153328"/>
            <a:ext cx="3609523" cy="334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04753A-AC6A-E91C-222B-9E2BE673449F}"/>
              </a:ext>
            </a:extLst>
          </p:cNvPr>
          <p:cNvSpPr/>
          <p:nvPr/>
        </p:nvSpPr>
        <p:spPr bwMode="auto">
          <a:xfrm>
            <a:off x="681904" y="1897727"/>
            <a:ext cx="3109840" cy="379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5EE93E1-5F3C-0DE8-F7FB-465131EEFE25}"/>
              </a:ext>
            </a:extLst>
          </p:cNvPr>
          <p:cNvSpPr/>
          <p:nvPr/>
        </p:nvSpPr>
        <p:spPr bwMode="auto">
          <a:xfrm>
            <a:off x="681904" y="2642126"/>
            <a:ext cx="3533333" cy="334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1BD9E96-A7B6-2440-2248-82C7BABB1EDC}"/>
              </a:ext>
            </a:extLst>
          </p:cNvPr>
          <p:cNvSpPr/>
          <p:nvPr/>
        </p:nvSpPr>
        <p:spPr bwMode="auto">
          <a:xfrm>
            <a:off x="681904" y="3341405"/>
            <a:ext cx="8078392" cy="891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BF3A9C2-4F54-0CE9-681C-915E423744D1}"/>
              </a:ext>
            </a:extLst>
          </p:cNvPr>
          <p:cNvSpPr/>
          <p:nvPr/>
        </p:nvSpPr>
        <p:spPr bwMode="auto">
          <a:xfrm>
            <a:off x="681904" y="4646277"/>
            <a:ext cx="3253856" cy="849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img_16777215">
            <a:extLst>
              <a:ext uri="{FF2B5EF4-FFF2-40B4-BE49-F238E27FC236}">
                <a16:creationId xmlns:a16="http://schemas.microsoft.com/office/drawing/2014/main" id="{EA57B588-9900-F8EC-7643-FEC4C50D4D1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13" r="6217" b="45537"/>
          <a:stretch/>
        </p:blipFill>
        <p:spPr>
          <a:xfrm>
            <a:off x="7968208" y="972000"/>
            <a:ext cx="2880320" cy="245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59027" y="1067412"/>
            <a:ext cx="2889502" cy="230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404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7A365C-B44D-83C5-7AD9-B1E3C12693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980728"/>
            <a:ext cx="9721080" cy="5704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6C1A62D-BEAC-B2A9-8F0D-9033BCCA1A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46" t="5691" r="6217" b="10446"/>
          <a:stretch/>
        </p:blipFill>
        <p:spPr>
          <a:xfrm>
            <a:off x="9552384" y="2420888"/>
            <a:ext cx="2520280" cy="2634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64095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813765-1CAA-45BA-00F6-58A89731F1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8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CDCF28-8CBD-505A-4433-58BA446728B5}"/>
              </a:ext>
            </a:extLst>
          </p:cNvPr>
          <p:cNvSpPr/>
          <p:nvPr/>
        </p:nvSpPr>
        <p:spPr bwMode="auto">
          <a:xfrm>
            <a:off x="10634285" y="2667831"/>
            <a:ext cx="342857" cy="295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1DD1481-074F-F55C-CDEB-94972ECA86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93" r="56889" b="8936"/>
          <a:stretch/>
        </p:blipFill>
        <p:spPr>
          <a:xfrm>
            <a:off x="4007768" y="4149080"/>
            <a:ext cx="4655920" cy="2304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41429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695140-0D5D-B49E-C2E2-64CA88D6F0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3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6C1A62D-BEAC-B2A9-8F0D-9033BCCA1A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46" t="5691" r="6217" b="10446"/>
          <a:stretch/>
        </p:blipFill>
        <p:spPr>
          <a:xfrm>
            <a:off x="4727848" y="3284984"/>
            <a:ext cx="3168352" cy="3312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76733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C1A62D-BEAC-B2A9-8F0D-9033BCCA1AF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9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3D3C7A-73BC-EDED-1FEC-5164453F79BD}"/>
              </a:ext>
            </a:extLst>
          </p:cNvPr>
          <p:cNvSpPr/>
          <p:nvPr/>
        </p:nvSpPr>
        <p:spPr bwMode="auto">
          <a:xfrm>
            <a:off x="681904" y="1229590"/>
            <a:ext cx="6854256" cy="352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D386CDD-CC96-77AC-CC2F-CFD1E677DF97}"/>
              </a:ext>
            </a:extLst>
          </p:cNvPr>
          <p:cNvSpPr/>
          <p:nvPr/>
        </p:nvSpPr>
        <p:spPr bwMode="auto">
          <a:xfrm>
            <a:off x="720000" y="2011901"/>
            <a:ext cx="3791824" cy="667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236B430-31C2-829C-7291-25584F9A33A8}"/>
              </a:ext>
            </a:extLst>
          </p:cNvPr>
          <p:cNvSpPr/>
          <p:nvPr/>
        </p:nvSpPr>
        <p:spPr bwMode="auto">
          <a:xfrm>
            <a:off x="4511824" y="2021440"/>
            <a:ext cx="2093890" cy="658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A8AD12C-7FF1-D23F-43C5-3FEF9A633124}"/>
              </a:ext>
            </a:extLst>
          </p:cNvPr>
          <p:cNvSpPr/>
          <p:nvPr/>
        </p:nvSpPr>
        <p:spPr bwMode="auto">
          <a:xfrm>
            <a:off x="681904" y="3137664"/>
            <a:ext cx="5198072" cy="352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7937FF7-5F5E-4B62-6B3D-464630B6800B}"/>
              </a:ext>
            </a:extLst>
          </p:cNvPr>
          <p:cNvSpPr/>
          <p:nvPr/>
        </p:nvSpPr>
        <p:spPr bwMode="auto">
          <a:xfrm>
            <a:off x="681904" y="3919975"/>
            <a:ext cx="1942857" cy="648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781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3" grpId="0" animBg="1"/>
      <p:bldP spid="1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36A6BC-22FC-9383-948A-FDEEBC6AF6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5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26F6CD-A14E-44E6-314D-0C62AD506B51}"/>
              </a:ext>
            </a:extLst>
          </p:cNvPr>
          <p:cNvSpPr/>
          <p:nvPr/>
        </p:nvSpPr>
        <p:spPr bwMode="auto">
          <a:xfrm>
            <a:off x="681904" y="1096092"/>
            <a:ext cx="3037832" cy="668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2B7E4D-BA83-29ED-1E42-01255F0FB161}"/>
              </a:ext>
            </a:extLst>
          </p:cNvPr>
          <p:cNvSpPr/>
          <p:nvPr/>
        </p:nvSpPr>
        <p:spPr bwMode="auto">
          <a:xfrm>
            <a:off x="3719736" y="1196752"/>
            <a:ext cx="5184576" cy="414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DD64AA2-EF9B-F7F0-92A3-C4915A2470C9}"/>
              </a:ext>
            </a:extLst>
          </p:cNvPr>
          <p:cNvSpPr/>
          <p:nvPr/>
        </p:nvSpPr>
        <p:spPr bwMode="auto">
          <a:xfrm>
            <a:off x="681904" y="2222464"/>
            <a:ext cx="3829920" cy="3340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3E08BA1-24E9-1B70-72A2-6BC5FE4CD12B}"/>
              </a:ext>
            </a:extLst>
          </p:cNvPr>
          <p:cNvSpPr/>
          <p:nvPr/>
        </p:nvSpPr>
        <p:spPr bwMode="auto">
          <a:xfrm>
            <a:off x="720000" y="2957469"/>
            <a:ext cx="7464232" cy="343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E9AC2FC-1F54-4A6B-07C6-18B97CD71426}"/>
              </a:ext>
            </a:extLst>
          </p:cNvPr>
          <p:cNvSpPr/>
          <p:nvPr/>
        </p:nvSpPr>
        <p:spPr bwMode="auto">
          <a:xfrm>
            <a:off x="681904" y="3682929"/>
            <a:ext cx="2371428" cy="362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11CC574-5059-8A54-A243-D8EB86BFEB07}"/>
              </a:ext>
            </a:extLst>
          </p:cNvPr>
          <p:cNvSpPr/>
          <p:nvPr/>
        </p:nvSpPr>
        <p:spPr bwMode="auto">
          <a:xfrm>
            <a:off x="681904" y="4446571"/>
            <a:ext cx="8095238" cy="3340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16C1A62D-BEAC-B2A9-8F0D-9033BCCA1A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46" t="5691" r="6217" b="10446"/>
          <a:stretch/>
        </p:blipFill>
        <p:spPr>
          <a:xfrm>
            <a:off x="8688288" y="1035365"/>
            <a:ext cx="3168352" cy="3312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61603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  <p:bldP spid="12" grpId="0" animBg="1"/>
      <p:bldP spid="1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CAD808-EA02-643B-960C-B7A6E2A53F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1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4C98343-87BA-A0E7-93C1-C2B55A2D6CBE}"/>
              </a:ext>
            </a:extLst>
          </p:cNvPr>
          <p:cNvSpPr/>
          <p:nvPr/>
        </p:nvSpPr>
        <p:spPr bwMode="auto">
          <a:xfrm>
            <a:off x="681904" y="1052736"/>
            <a:ext cx="6926264" cy="729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EF7F96E-2090-DE9A-E972-C788DDD41DCD}"/>
              </a:ext>
            </a:extLst>
          </p:cNvPr>
          <p:cNvSpPr/>
          <p:nvPr/>
        </p:nvSpPr>
        <p:spPr bwMode="auto">
          <a:xfrm>
            <a:off x="681904" y="2268884"/>
            <a:ext cx="3469880" cy="657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C6F3BF2-DC3B-E393-6A30-681E9B488680}"/>
              </a:ext>
            </a:extLst>
          </p:cNvPr>
          <p:cNvSpPr/>
          <p:nvPr/>
        </p:nvSpPr>
        <p:spPr bwMode="auto">
          <a:xfrm>
            <a:off x="4151784" y="2268884"/>
            <a:ext cx="2701548" cy="657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B79220C-A89F-165F-2CA2-08E38FC63889}"/>
              </a:ext>
            </a:extLst>
          </p:cNvPr>
          <p:cNvSpPr/>
          <p:nvPr/>
        </p:nvSpPr>
        <p:spPr bwMode="auto">
          <a:xfrm>
            <a:off x="681904" y="3384586"/>
            <a:ext cx="6104761" cy="324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16C1A62D-BEAC-B2A9-8F0D-9033BCCA1A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46" t="5691" r="6217" b="10446"/>
          <a:stretch/>
        </p:blipFill>
        <p:spPr>
          <a:xfrm>
            <a:off x="8688288" y="1035365"/>
            <a:ext cx="3168352" cy="3312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92040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  <p:bldP spid="1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777A99-D5D7-07A1-DC81-D043C33410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0DB36E-7EB2-66A7-663C-B60D7922CA8D}"/>
              </a:ext>
            </a:extLst>
          </p:cNvPr>
          <p:cNvSpPr/>
          <p:nvPr/>
        </p:nvSpPr>
        <p:spPr bwMode="auto">
          <a:xfrm>
            <a:off x="681904" y="1057922"/>
            <a:ext cx="6523809" cy="343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4EF3DA-AD91-AAB1-129D-FE1031B81832}"/>
              </a:ext>
            </a:extLst>
          </p:cNvPr>
          <p:cNvSpPr/>
          <p:nvPr/>
        </p:nvSpPr>
        <p:spPr bwMode="auto">
          <a:xfrm>
            <a:off x="681904" y="1783491"/>
            <a:ext cx="1957712" cy="362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987753-3487-E536-1E53-7D37A5DFFC36}"/>
              </a:ext>
            </a:extLst>
          </p:cNvPr>
          <p:cNvSpPr/>
          <p:nvPr/>
        </p:nvSpPr>
        <p:spPr bwMode="auto">
          <a:xfrm>
            <a:off x="681904" y="2537700"/>
            <a:ext cx="4514285" cy="1107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F2653E5-EB00-FA3F-3F26-EF21BC470B20}"/>
              </a:ext>
            </a:extLst>
          </p:cNvPr>
          <p:cNvSpPr/>
          <p:nvPr/>
        </p:nvSpPr>
        <p:spPr bwMode="auto">
          <a:xfrm>
            <a:off x="681904" y="4027027"/>
            <a:ext cx="3847619" cy="400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B4EF3DA-AD91-AAB1-129D-FE1031B81832}"/>
              </a:ext>
            </a:extLst>
          </p:cNvPr>
          <p:cNvSpPr/>
          <p:nvPr/>
        </p:nvSpPr>
        <p:spPr bwMode="auto">
          <a:xfrm>
            <a:off x="2639616" y="1783491"/>
            <a:ext cx="2952328" cy="362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4E29BBEE-B269-EA9E-5678-9A227A825CB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81128"/>
            <a:ext cx="10800000" cy="1518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img_16777215">
            <a:extLst>
              <a:ext uri="{FF2B5EF4-FFF2-40B4-BE49-F238E27FC236}">
                <a16:creationId xmlns:a16="http://schemas.microsoft.com/office/drawing/2014/main" id="{52382103-B3C2-4769-D40D-A722285FCA1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88" t="12653" r="6185" b="26090"/>
          <a:stretch/>
        </p:blipFill>
        <p:spPr>
          <a:xfrm>
            <a:off x="8832304" y="3212976"/>
            <a:ext cx="2232248" cy="3528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F2653E5-EB00-FA3F-3F26-EF21BC470B20}"/>
              </a:ext>
            </a:extLst>
          </p:cNvPr>
          <p:cNvSpPr/>
          <p:nvPr/>
        </p:nvSpPr>
        <p:spPr bwMode="auto">
          <a:xfrm>
            <a:off x="720000" y="4643817"/>
            <a:ext cx="7392224" cy="400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F2653E5-EB00-FA3F-3F26-EF21BC470B20}"/>
              </a:ext>
            </a:extLst>
          </p:cNvPr>
          <p:cNvSpPr/>
          <p:nvPr/>
        </p:nvSpPr>
        <p:spPr bwMode="auto">
          <a:xfrm>
            <a:off x="8688288" y="3212976"/>
            <a:ext cx="2376265" cy="3528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F2653E5-EB00-FA3F-3F26-EF21BC470B20}"/>
              </a:ext>
            </a:extLst>
          </p:cNvPr>
          <p:cNvSpPr/>
          <p:nvPr/>
        </p:nvSpPr>
        <p:spPr bwMode="auto">
          <a:xfrm>
            <a:off x="719999" y="5396920"/>
            <a:ext cx="2927729" cy="400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F2653E5-EB00-FA3F-3F26-EF21BC470B20}"/>
              </a:ext>
            </a:extLst>
          </p:cNvPr>
          <p:cNvSpPr/>
          <p:nvPr/>
        </p:nvSpPr>
        <p:spPr bwMode="auto">
          <a:xfrm>
            <a:off x="3647729" y="5396920"/>
            <a:ext cx="2160240" cy="400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4543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382103-B3C2-4769-D40D-A722285FCA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660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8C1EFC-100D-0988-18A3-65A6E5BA038F}"/>
              </a:ext>
            </a:extLst>
          </p:cNvPr>
          <p:cNvSpPr/>
          <p:nvPr/>
        </p:nvSpPr>
        <p:spPr bwMode="auto">
          <a:xfrm>
            <a:off x="682730" y="1055883"/>
            <a:ext cx="5320288" cy="354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D879F1-3C98-108D-0E10-9A02B066D68A}"/>
              </a:ext>
            </a:extLst>
          </p:cNvPr>
          <p:cNvSpPr/>
          <p:nvPr/>
        </p:nvSpPr>
        <p:spPr bwMode="auto">
          <a:xfrm>
            <a:off x="682730" y="1801514"/>
            <a:ext cx="2841835" cy="1780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F3806C0-97E4-F09E-4EE9-478EC3805281}"/>
              </a:ext>
            </a:extLst>
          </p:cNvPr>
          <p:cNvSpPr/>
          <p:nvPr/>
        </p:nvSpPr>
        <p:spPr bwMode="auto">
          <a:xfrm>
            <a:off x="8406932" y="1773552"/>
            <a:ext cx="2297580" cy="3455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032DD0E-18DB-4FB4-882D-BFA18578E8EF}"/>
              </a:ext>
            </a:extLst>
          </p:cNvPr>
          <p:cNvSpPr/>
          <p:nvPr/>
        </p:nvSpPr>
        <p:spPr bwMode="auto">
          <a:xfrm>
            <a:off x="682730" y="3991805"/>
            <a:ext cx="1956886" cy="1780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21834DE-6C76-F759-1887-360D5636E471}"/>
              </a:ext>
            </a:extLst>
          </p:cNvPr>
          <p:cNvSpPr/>
          <p:nvPr/>
        </p:nvSpPr>
        <p:spPr bwMode="auto">
          <a:xfrm>
            <a:off x="720001" y="6163456"/>
            <a:ext cx="3149312" cy="335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4884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A7538E-BC2A-C644-81DB-870CFA1D54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3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9C331F-A7CE-E2F9-16FF-3339CD439E76}"/>
              </a:ext>
            </a:extLst>
          </p:cNvPr>
          <p:cNvSpPr/>
          <p:nvPr/>
        </p:nvSpPr>
        <p:spPr bwMode="auto">
          <a:xfrm>
            <a:off x="681904" y="1124567"/>
            <a:ext cx="7574336" cy="352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A1CE43-260A-3574-6DE8-245F6226E293}"/>
              </a:ext>
            </a:extLst>
          </p:cNvPr>
          <p:cNvSpPr/>
          <p:nvPr/>
        </p:nvSpPr>
        <p:spPr bwMode="auto">
          <a:xfrm>
            <a:off x="681904" y="1925546"/>
            <a:ext cx="8798472" cy="648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EFD0372-8F7F-CAD5-EE68-35460DB95FD2}"/>
              </a:ext>
            </a:extLst>
          </p:cNvPr>
          <p:cNvSpPr/>
          <p:nvPr/>
        </p:nvSpPr>
        <p:spPr bwMode="auto">
          <a:xfrm>
            <a:off x="720000" y="3022120"/>
            <a:ext cx="1733332" cy="696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3471E7B-E988-263E-30B8-92BAC71463D1}"/>
              </a:ext>
            </a:extLst>
          </p:cNvPr>
          <p:cNvSpPr/>
          <p:nvPr/>
        </p:nvSpPr>
        <p:spPr bwMode="auto">
          <a:xfrm>
            <a:off x="681904" y="4204521"/>
            <a:ext cx="3600000" cy="657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9A6F266A-5D2A-FADA-5B53-4DC8E1655CD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67" b="87330"/>
          <a:stretch/>
        </p:blipFill>
        <p:spPr>
          <a:xfrm>
            <a:off x="9048328" y="5829422"/>
            <a:ext cx="2433576" cy="65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E79C1E8-4618-1CAE-AA78-4DC6801F4644}"/>
              </a:ext>
            </a:extLst>
          </p:cNvPr>
          <p:cNvSpPr/>
          <p:nvPr/>
        </p:nvSpPr>
        <p:spPr bwMode="auto">
          <a:xfrm>
            <a:off x="8424761" y="3022122"/>
            <a:ext cx="2428571" cy="3359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3471E7B-E988-263E-30B8-92BAC71463D1}"/>
              </a:ext>
            </a:extLst>
          </p:cNvPr>
          <p:cNvSpPr/>
          <p:nvPr/>
        </p:nvSpPr>
        <p:spPr bwMode="auto">
          <a:xfrm>
            <a:off x="687812" y="5083680"/>
            <a:ext cx="5552204" cy="657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236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2" grpId="0" animBg="1"/>
      <p:bldP spid="1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6F266A-5D2A-FADA-5B53-4DC8E1655CD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558" b="50544"/>
          <a:stretch/>
        </p:blipFill>
        <p:spPr>
          <a:xfrm>
            <a:off x="720000" y="1369247"/>
            <a:ext cx="3071744" cy="2563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img_16777215">
            <a:extLst>
              <a:ext uri="{FF2B5EF4-FFF2-40B4-BE49-F238E27FC236}">
                <a16:creationId xmlns:a16="http://schemas.microsoft.com/office/drawing/2014/main" id="{A9A7538E-BC2A-C644-81DB-870CFA1D54B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060" r="48889"/>
          <a:stretch/>
        </p:blipFill>
        <p:spPr>
          <a:xfrm>
            <a:off x="681904" y="692696"/>
            <a:ext cx="5520016" cy="677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img_16777215">
            <a:extLst>
              <a:ext uri="{FF2B5EF4-FFF2-40B4-BE49-F238E27FC236}">
                <a16:creationId xmlns:a16="http://schemas.microsoft.com/office/drawing/2014/main" id="{A9A7538E-BC2A-C644-81DB-870CFA1D54B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113" t="40158" r="6218"/>
          <a:stretch/>
        </p:blipFill>
        <p:spPr>
          <a:xfrm>
            <a:off x="8112224" y="836712"/>
            <a:ext cx="2448272" cy="2910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img_16777215">
            <a:extLst>
              <a:ext uri="{FF2B5EF4-FFF2-40B4-BE49-F238E27FC236}">
                <a16:creationId xmlns:a16="http://schemas.microsoft.com/office/drawing/2014/main" id="{9A6F266A-5D2A-FADA-5B53-4DC8E1655CD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67" b="87330"/>
          <a:stretch/>
        </p:blipFill>
        <p:spPr>
          <a:xfrm>
            <a:off x="8544272" y="3573016"/>
            <a:ext cx="2433576" cy="65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img_16777215">
            <a:extLst>
              <a:ext uri="{FF2B5EF4-FFF2-40B4-BE49-F238E27FC236}">
                <a16:creationId xmlns:a16="http://schemas.microsoft.com/office/drawing/2014/main" id="{9A6F266A-5D2A-FADA-5B53-4DC8E1655CD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623" r="78892"/>
          <a:stretch/>
        </p:blipFill>
        <p:spPr>
          <a:xfrm>
            <a:off x="4782564" y="1528889"/>
            <a:ext cx="2279656" cy="2404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7" name="img_16777215">
            <a:extLst>
              <a:ext uri="{FF2B5EF4-FFF2-40B4-BE49-F238E27FC236}">
                <a16:creationId xmlns:a16="http://schemas.microsoft.com/office/drawing/2014/main" id="{5EFB0E25-B776-4089-B727-EA38FF859F8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06"/>
          <a:stretch/>
        </p:blipFill>
        <p:spPr>
          <a:xfrm>
            <a:off x="720000" y="3849844"/>
            <a:ext cx="10800000" cy="2917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89C331F-A7CE-E2F9-16FF-3339CD439E76}"/>
              </a:ext>
            </a:extLst>
          </p:cNvPr>
          <p:cNvSpPr/>
          <p:nvPr/>
        </p:nvSpPr>
        <p:spPr bwMode="auto">
          <a:xfrm>
            <a:off x="729857" y="854566"/>
            <a:ext cx="5472063" cy="352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89C331F-A7CE-E2F9-16FF-3339CD439E76}"/>
              </a:ext>
            </a:extLst>
          </p:cNvPr>
          <p:cNvSpPr/>
          <p:nvPr/>
        </p:nvSpPr>
        <p:spPr bwMode="auto">
          <a:xfrm>
            <a:off x="729857" y="1543108"/>
            <a:ext cx="2917871" cy="2306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89C331F-A7CE-E2F9-16FF-3339CD439E76}"/>
              </a:ext>
            </a:extLst>
          </p:cNvPr>
          <p:cNvSpPr/>
          <p:nvPr/>
        </p:nvSpPr>
        <p:spPr bwMode="auto">
          <a:xfrm>
            <a:off x="4782564" y="1543108"/>
            <a:ext cx="2917871" cy="2306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889C331F-A7CE-E2F9-16FF-3339CD439E76}"/>
              </a:ext>
            </a:extLst>
          </p:cNvPr>
          <p:cNvSpPr/>
          <p:nvPr/>
        </p:nvSpPr>
        <p:spPr bwMode="auto">
          <a:xfrm>
            <a:off x="775503" y="4105575"/>
            <a:ext cx="3376281" cy="763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889C331F-A7CE-E2F9-16FF-3339CD439E76}"/>
              </a:ext>
            </a:extLst>
          </p:cNvPr>
          <p:cNvSpPr/>
          <p:nvPr/>
        </p:nvSpPr>
        <p:spPr bwMode="auto">
          <a:xfrm>
            <a:off x="730821" y="5297091"/>
            <a:ext cx="10117707" cy="1470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889C331F-A7CE-E2F9-16FF-3339CD439E76}"/>
              </a:ext>
            </a:extLst>
          </p:cNvPr>
          <p:cNvSpPr/>
          <p:nvPr/>
        </p:nvSpPr>
        <p:spPr bwMode="auto">
          <a:xfrm>
            <a:off x="8134853" y="860724"/>
            <a:ext cx="2425643" cy="3244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5721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8D11E7-31DE-BAFC-419C-E796889C751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790"/>
          <a:stretch/>
        </p:blipFill>
        <p:spPr>
          <a:xfrm>
            <a:off x="720000" y="972000"/>
            <a:ext cx="10800000" cy="2240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34BE50-EB92-8AAC-D6C7-1A01746554AA}"/>
              </a:ext>
            </a:extLst>
          </p:cNvPr>
          <p:cNvSpPr/>
          <p:nvPr/>
        </p:nvSpPr>
        <p:spPr bwMode="auto">
          <a:xfrm>
            <a:off x="10634285" y="1925591"/>
            <a:ext cx="333333" cy="295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1DD1481-074F-F55C-CDEB-94972ECA86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78" t="13279" r="6884"/>
          <a:stretch/>
        </p:blipFill>
        <p:spPr>
          <a:xfrm>
            <a:off x="3215680" y="3454890"/>
            <a:ext cx="4680520" cy="2408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32153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8D11E7-31DE-BAFC-419C-E796889C751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267"/>
          <a:stretch/>
        </p:blipFill>
        <p:spPr>
          <a:xfrm>
            <a:off x="720000" y="764704"/>
            <a:ext cx="10800000" cy="604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B24808D8-219B-2FFF-D8A8-DF4C5B5A32D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462339"/>
            <a:ext cx="10800000" cy="3357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7BB777-B6E7-8FF6-BE8C-F0198235C291}"/>
              </a:ext>
            </a:extLst>
          </p:cNvPr>
          <p:cNvSpPr/>
          <p:nvPr/>
        </p:nvSpPr>
        <p:spPr bwMode="auto">
          <a:xfrm>
            <a:off x="10670305" y="2444718"/>
            <a:ext cx="304762" cy="295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B38CB1D7-4811-F423-079D-3C2EF2DC4CA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7" r="61557" b="9025"/>
          <a:stretch/>
        </p:blipFill>
        <p:spPr>
          <a:xfrm>
            <a:off x="3071664" y="4005064"/>
            <a:ext cx="3312368" cy="2757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02915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A42317-9DEA-59AC-5379-CB65385DDC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4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9E0D00-BD15-4CFC-AFCE-D0F466C43AA3}"/>
              </a:ext>
            </a:extLst>
          </p:cNvPr>
          <p:cNvSpPr/>
          <p:nvPr/>
        </p:nvSpPr>
        <p:spPr bwMode="auto">
          <a:xfrm>
            <a:off x="10653333" y="1934964"/>
            <a:ext cx="295237" cy="305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38CB1D7-4811-F423-079D-3C2EF2DC4CA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10" t="11337" r="34221" b="7172"/>
          <a:stretch/>
        </p:blipFill>
        <p:spPr>
          <a:xfrm>
            <a:off x="4439816" y="3457850"/>
            <a:ext cx="2232248" cy="3168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95588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0073B9-6DC6-574D-C1E6-7FBCC1FB4B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416560" cy="4011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A19256-A376-0E64-0E78-96BED7786BF6}"/>
              </a:ext>
            </a:extLst>
          </p:cNvPr>
          <p:cNvSpPr/>
          <p:nvPr/>
        </p:nvSpPr>
        <p:spPr bwMode="auto">
          <a:xfrm>
            <a:off x="10272464" y="3281126"/>
            <a:ext cx="432048" cy="435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38CB1D7-4811-F423-079D-3C2EF2DC4CA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781" t="20598" r="4216" b="9025"/>
          <a:stretch/>
        </p:blipFill>
        <p:spPr>
          <a:xfrm>
            <a:off x="5231904" y="4437112"/>
            <a:ext cx="2208248" cy="2330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69209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B5FCBD-1929-C359-696D-9338408482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468F66-8072-6B00-A1DE-66E963011E30}"/>
              </a:ext>
            </a:extLst>
          </p:cNvPr>
          <p:cNvSpPr/>
          <p:nvPr/>
        </p:nvSpPr>
        <p:spPr bwMode="auto">
          <a:xfrm>
            <a:off x="10395925" y="3601967"/>
            <a:ext cx="268518" cy="287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820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1</Words>
  <Application>Microsoft Office PowerPoint</Application>
  <PresentationFormat>宽屏</PresentationFormat>
  <Paragraphs>1</Paragraphs>
  <Slides>47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4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41</cp:revision>
  <dcterms:created xsi:type="dcterms:W3CDTF">2015-09-16T06:52:26Z</dcterms:created>
  <dcterms:modified xsi:type="dcterms:W3CDTF">2023-10-17T09:41:16Z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